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256" r:id="rId2"/>
    <p:sldId id="257" r:id="rId3"/>
    <p:sldId id="258" r:id="rId4"/>
    <p:sldId id="263" r:id="rId5"/>
    <p:sldId id="272" r:id="rId6"/>
    <p:sldId id="273" r:id="rId7"/>
    <p:sldId id="270" r:id="rId8"/>
    <p:sldId id="271" r:id="rId9"/>
    <p:sldId id="265" r:id="rId10"/>
    <p:sldId id="274" r:id="rId11"/>
    <p:sldId id="262" r:id="rId12"/>
    <p:sldId id="260" r:id="rId13"/>
    <p:sldId id="264" r:id="rId14"/>
    <p:sldId id="276" r:id="rId15"/>
    <p:sldId id="278" r:id="rId16"/>
    <p:sldId id="267" r:id="rId17"/>
    <p:sldId id="279" r:id="rId18"/>
    <p:sldId id="280" r:id="rId19"/>
    <p:sldId id="281" r:id="rId20"/>
    <p:sldId id="277" r:id="rId21"/>
    <p:sldId id="282" r:id="rId22"/>
    <p:sldId id="261" r:id="rId23"/>
    <p:sldId id="283" r:id="rId24"/>
    <p:sldId id="275" r:id="rId25"/>
    <p:sldId id="285"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737" autoAdjust="0"/>
  </p:normalViewPr>
  <p:slideViewPr>
    <p:cSldViewPr snapToGrid="0">
      <p:cViewPr varScale="1">
        <p:scale>
          <a:sx n="74" d="100"/>
          <a:sy n="74" d="100"/>
        </p:scale>
        <p:origin x="557" y="6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358"/>
    </p:cViewPr>
  </p:sorterViewPr>
  <p:notesViewPr>
    <p:cSldViewPr snapToGrid="0">
      <p:cViewPr varScale="1">
        <p:scale>
          <a:sx n="59" d="100"/>
          <a:sy n="59" d="100"/>
        </p:scale>
        <p:origin x="3298" y="6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FD7052-BEAD-40F7-9E14-F37B4F9189BB}" type="datetimeFigureOut">
              <a:rPr lang="da-DK" smtClean="0"/>
              <a:t>23-02-2022</a:t>
            </a:fld>
            <a:endParaRPr lang="da-DK"/>
          </a:p>
        </p:txBody>
      </p:sp>
      <p:sp>
        <p:nvSpPr>
          <p:cNvPr id="4" name="Pladsholder til slidebilled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D2756F-27AD-49FF-A229-0CAE921B793F}" type="slidenum">
              <a:rPr lang="da-DK" smtClean="0"/>
              <a:t>‹nr.›</a:t>
            </a:fld>
            <a:endParaRPr lang="da-DK"/>
          </a:p>
        </p:txBody>
      </p:sp>
    </p:spTree>
    <p:extLst>
      <p:ext uri="{BB962C8B-B14F-4D97-AF65-F5344CB8AC3E}">
        <p14:creationId xmlns:p14="http://schemas.microsoft.com/office/powerpoint/2010/main" val="4113282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371600" y="1143000"/>
            <a:ext cx="4114800" cy="3086100"/>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A8D2756F-27AD-49FF-A229-0CAE921B793F}" type="slidenum">
              <a:rPr lang="da-DK" smtClean="0"/>
              <a:t>1</a:t>
            </a:fld>
            <a:endParaRPr lang="da-DK"/>
          </a:p>
        </p:txBody>
      </p:sp>
    </p:spTree>
    <p:extLst>
      <p:ext uri="{BB962C8B-B14F-4D97-AF65-F5344CB8AC3E}">
        <p14:creationId xmlns:p14="http://schemas.microsoft.com/office/powerpoint/2010/main" val="18301804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A8D2756F-27AD-49FF-A229-0CAE921B793F}" type="slidenum">
              <a:rPr lang="da-DK" smtClean="0"/>
              <a:t>10</a:t>
            </a:fld>
            <a:endParaRPr lang="da-DK"/>
          </a:p>
        </p:txBody>
      </p:sp>
    </p:spTree>
    <p:extLst>
      <p:ext uri="{BB962C8B-B14F-4D97-AF65-F5344CB8AC3E}">
        <p14:creationId xmlns:p14="http://schemas.microsoft.com/office/powerpoint/2010/main" val="31333459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342900" lvl="0" indent="-342900">
              <a:lnSpc>
                <a:spcPct val="107000"/>
              </a:lnSpc>
              <a:buFont typeface="+mj-lt"/>
              <a:buAutoNum type="arabicPeriod"/>
            </a:pPr>
            <a:r>
              <a:rPr lang="da-DK" dirty="0">
                <a:effectLst/>
                <a:latin typeface="Calibri" panose="020F0502020204030204" pitchFamily="34" charset="0"/>
                <a:ea typeface="Times New Roman" panose="02020603050405020304" pitchFamily="18" charset="0"/>
                <a:cs typeface="Times New Roman" panose="02020603050405020304" pitchFamily="18" charset="0"/>
              </a:rPr>
              <a:t>Gå ud fra arkæologiske fund: Det er det sikreste. Man kan rekonstruere fundne instrumenter og prøve hvad der er muligt at spille på dem. Det siger selvfølgelig ikke så meget om rytme og melodi, og sang efterlader sig ikke arkæologiske fund.</a:t>
            </a:r>
          </a:p>
          <a:p>
            <a:pPr marL="342900" lvl="0" indent="-342900">
              <a:lnSpc>
                <a:spcPct val="107000"/>
              </a:lnSpc>
              <a:buFont typeface="+mj-lt"/>
              <a:buAutoNum type="arabicPeriod"/>
            </a:pPr>
            <a:r>
              <a:rPr lang="da-DK" dirty="0">
                <a:effectLst/>
                <a:latin typeface="Calibri" panose="020F0502020204030204" pitchFamily="34" charset="0"/>
                <a:ea typeface="Times New Roman" panose="02020603050405020304" pitchFamily="18" charset="0"/>
                <a:cs typeface="Times New Roman" panose="02020603050405020304" pitchFamily="18" charset="0"/>
              </a:rPr>
              <a:t>Studere oprindelige folk i fjerne afkroge af verden ud fra en antagelse om at det nok har lydt noget i den retning. Problemet er efterhånden i det hele taget at finde mennesker der ikke har været i nærkontakt med vestlig musik, og selv om de ikke har, kan musikken jo sagtens have flyttet sig meget.</a:t>
            </a:r>
          </a:p>
          <a:p>
            <a:pPr marL="342900" lvl="0" indent="-342900">
              <a:lnSpc>
                <a:spcPct val="107000"/>
              </a:lnSpc>
              <a:spcAft>
                <a:spcPts val="800"/>
              </a:spcAft>
              <a:buFont typeface="+mj-lt"/>
              <a:buAutoNum type="arabicPeriod"/>
            </a:pPr>
            <a:r>
              <a:rPr lang="da-DK" dirty="0">
                <a:effectLst/>
                <a:latin typeface="Calibri" panose="020F0502020204030204" pitchFamily="34" charset="0"/>
                <a:ea typeface="Times New Roman" panose="02020603050405020304" pitchFamily="18" charset="0"/>
                <a:cs typeface="Times New Roman" panose="02020603050405020304" pitchFamily="18" charset="0"/>
              </a:rPr>
              <a:t>Forsøge sig med kvalificerede gæt ud fra hvordan musik og mennesker ellers er skruet sammen. Man får aldrig opklaret om det var sådan, men det tilfredsstiller vores hjerners trang til at finde sammenhænge.</a:t>
            </a:r>
          </a:p>
          <a:p>
            <a:r>
              <a:rPr lang="da-DK" dirty="0">
                <a:effectLst/>
                <a:latin typeface="Calibri" panose="020F0502020204030204" pitchFamily="34" charset="0"/>
                <a:ea typeface="Calibri" panose="020F0502020204030204" pitchFamily="34" charset="0"/>
                <a:cs typeface="Times New Roman" panose="02020603050405020304" pitchFamily="18" charset="0"/>
              </a:rPr>
              <a:t> Digte, fortælle gode historier. Det er underholdende, men farligt. Man kan skabe en sammenhængende historie, men også forkerte myter. Et godt eksempel er Mozartfilmen af </a:t>
            </a:r>
            <a:r>
              <a:rPr lang="da-DK" dirty="0" err="1">
                <a:effectLst/>
                <a:latin typeface="Calibri" panose="020F0502020204030204" pitchFamily="34" charset="0"/>
                <a:ea typeface="Calibri" panose="020F0502020204030204" pitchFamily="34" charset="0"/>
                <a:cs typeface="Times New Roman" panose="02020603050405020304" pitchFamily="18" charset="0"/>
              </a:rPr>
              <a:t>Miloš</a:t>
            </a:r>
            <a:r>
              <a:rPr lang="da-DK" dirty="0">
                <a:effectLst/>
                <a:latin typeface="Calibri" panose="020F0502020204030204" pitchFamily="34" charset="0"/>
                <a:ea typeface="Calibri" panose="020F0502020204030204" pitchFamily="34" charset="0"/>
                <a:cs typeface="Times New Roman" panose="02020603050405020304" pitchFamily="18" charset="0"/>
              </a:rPr>
              <a:t> Forman, som ud fra nogle få detaljer skabte en underholdende men helt forkert historie, der stadig præger mange </a:t>
            </a:r>
            <a:endParaRPr lang="da-DK" sz="1000" dirty="0"/>
          </a:p>
          <a:p>
            <a:endParaRPr lang="da-DK" dirty="0"/>
          </a:p>
        </p:txBody>
      </p:sp>
      <p:sp>
        <p:nvSpPr>
          <p:cNvPr id="4" name="Pladsholder til slidenummer 3"/>
          <p:cNvSpPr>
            <a:spLocks noGrp="1"/>
          </p:cNvSpPr>
          <p:nvPr>
            <p:ph type="sldNum" sz="quarter" idx="5"/>
          </p:nvPr>
        </p:nvSpPr>
        <p:spPr/>
        <p:txBody>
          <a:bodyPr/>
          <a:lstStyle/>
          <a:p>
            <a:fld id="{A8D2756F-27AD-49FF-A229-0CAE921B793F}" type="slidenum">
              <a:rPr lang="da-DK" smtClean="0"/>
              <a:t>11</a:t>
            </a:fld>
            <a:endParaRPr lang="da-DK"/>
          </a:p>
        </p:txBody>
      </p:sp>
    </p:spTree>
    <p:extLst>
      <p:ext uri="{BB962C8B-B14F-4D97-AF65-F5344CB8AC3E}">
        <p14:creationId xmlns:p14="http://schemas.microsoft.com/office/powerpoint/2010/main" val="18914852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Peter Vuust refererer forskellige teorier om musikkens betydning for menneskers udvikling: En teori er, at kunst, både billedkunst og musik, tilfredsstiller vores behov for at genkende mønstre. En tonerække er et mønster, som vi lærer at genkende, så vi kan huske en melodi ud fra de allerførste toner og samles om noget vi kender. Det passer fint med at ny og fremmedartet musik vækker ubehag hos mange lyttere. Det passer også med at andre til gengæld opsøger nye musikformer, fordi de gamle bliver for genkendelige og banale – slidte.</a:t>
            </a:r>
          </a:p>
          <a:p>
            <a:r>
              <a:rPr lang="da-DK" dirty="0"/>
              <a:t>En anden teori er at kunst er et middel til at synkronisere følelser: Vi oplever noget sammen, når vi ser på billeder, oplever teater og hører musik sammen. Det at være sammen om oplevelser, er også det alle reklamer for teatre, biografer og koncertsteder slår på.  </a:t>
            </a:r>
          </a:p>
          <a:p>
            <a:r>
              <a:rPr lang="da-DK" dirty="0"/>
              <a:t>Darwin mente at musik opstod for at tiltrække det andet køn. Det kan også i det hele taget være for at imponere andre. Det passer godt med at alle, der frembringer kunst, er ivrige for at komme ud og optræde eller udstille – også selv om det ikke altid er lige økonomisk fordelagtigt.</a:t>
            </a:r>
          </a:p>
          <a:p>
            <a:endParaRPr lang="da-DK" dirty="0"/>
          </a:p>
        </p:txBody>
      </p:sp>
      <p:sp>
        <p:nvSpPr>
          <p:cNvPr id="4" name="Pladsholder til slidenummer 3"/>
          <p:cNvSpPr>
            <a:spLocks noGrp="1"/>
          </p:cNvSpPr>
          <p:nvPr>
            <p:ph type="sldNum" sz="quarter" idx="5"/>
          </p:nvPr>
        </p:nvSpPr>
        <p:spPr/>
        <p:txBody>
          <a:bodyPr/>
          <a:lstStyle/>
          <a:p>
            <a:fld id="{A8D2756F-27AD-49FF-A229-0CAE921B793F}" type="slidenum">
              <a:rPr lang="da-DK" smtClean="0"/>
              <a:t>12</a:t>
            </a:fld>
            <a:endParaRPr lang="da-DK"/>
          </a:p>
        </p:txBody>
      </p:sp>
    </p:spTree>
    <p:extLst>
      <p:ext uri="{BB962C8B-B14F-4D97-AF65-F5344CB8AC3E}">
        <p14:creationId xmlns:p14="http://schemas.microsoft.com/office/powerpoint/2010/main" val="41013243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A8D2756F-27AD-49FF-A229-0CAE921B793F}" type="slidenum">
              <a:rPr lang="da-DK" smtClean="0"/>
              <a:t>13</a:t>
            </a:fld>
            <a:endParaRPr lang="da-DK"/>
          </a:p>
        </p:txBody>
      </p:sp>
    </p:spTree>
    <p:extLst>
      <p:ext uri="{BB962C8B-B14F-4D97-AF65-F5344CB8AC3E}">
        <p14:creationId xmlns:p14="http://schemas.microsoft.com/office/powerpoint/2010/main" val="23432034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A8D2756F-27AD-49FF-A229-0CAE921B793F}" type="slidenum">
              <a:rPr lang="da-DK" smtClean="0"/>
              <a:t>14</a:t>
            </a:fld>
            <a:endParaRPr lang="da-DK"/>
          </a:p>
        </p:txBody>
      </p:sp>
    </p:spTree>
    <p:extLst>
      <p:ext uri="{BB962C8B-B14F-4D97-AF65-F5344CB8AC3E}">
        <p14:creationId xmlns:p14="http://schemas.microsoft.com/office/powerpoint/2010/main" val="1462809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A8D2756F-27AD-49FF-A229-0CAE921B793F}" type="slidenum">
              <a:rPr lang="da-DK" smtClean="0"/>
              <a:t>16</a:t>
            </a:fld>
            <a:endParaRPr lang="da-DK"/>
          </a:p>
        </p:txBody>
      </p:sp>
    </p:spTree>
    <p:extLst>
      <p:ext uri="{BB962C8B-B14F-4D97-AF65-F5344CB8AC3E}">
        <p14:creationId xmlns:p14="http://schemas.microsoft.com/office/powerpoint/2010/main" val="38218781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255713" y="1135063"/>
            <a:ext cx="4114800" cy="3086100"/>
          </a:xfrm>
        </p:spPr>
      </p:sp>
      <p:sp>
        <p:nvSpPr>
          <p:cNvPr id="3" name="Pladsholder til noter 2"/>
          <p:cNvSpPr>
            <a:spLocks noGrp="1"/>
          </p:cNvSpPr>
          <p:nvPr>
            <p:ph type="body" idx="1"/>
          </p:nvPr>
        </p:nvSpPr>
        <p:spPr>
          <a:xfrm>
            <a:off x="685800" y="4572000"/>
            <a:ext cx="5486400" cy="3600450"/>
          </a:xfrm>
        </p:spPr>
        <p:txBody>
          <a:bodyPr/>
          <a:lstStyle/>
          <a:p>
            <a:r>
              <a:rPr lang="da-DK" dirty="0"/>
              <a:t>Arbejdssange: synkronisering af følelser</a:t>
            </a:r>
          </a:p>
          <a:p>
            <a:endParaRPr lang="da-DK" dirty="0"/>
          </a:p>
        </p:txBody>
      </p:sp>
      <p:sp>
        <p:nvSpPr>
          <p:cNvPr id="4" name="Pladsholder til slidenummer 3"/>
          <p:cNvSpPr>
            <a:spLocks noGrp="1"/>
          </p:cNvSpPr>
          <p:nvPr>
            <p:ph type="sldNum" sz="quarter" idx="5"/>
          </p:nvPr>
        </p:nvSpPr>
        <p:spPr/>
        <p:txBody>
          <a:bodyPr/>
          <a:lstStyle/>
          <a:p>
            <a:fld id="{A8D2756F-27AD-49FF-A229-0CAE921B793F}" type="slidenum">
              <a:rPr lang="da-DK" smtClean="0"/>
              <a:t>22</a:t>
            </a:fld>
            <a:endParaRPr lang="da-DK"/>
          </a:p>
        </p:txBody>
      </p:sp>
      <p:pic>
        <p:nvPicPr>
          <p:cNvPr id="6" name="Billede 5" descr="Et billede, der indeholder tekst&#10;&#10;Automatisk genereret beskrivelse">
            <a:extLst>
              <a:ext uri="{FF2B5EF4-FFF2-40B4-BE49-F238E27FC236}">
                <a16:creationId xmlns:a16="http://schemas.microsoft.com/office/drawing/2014/main" id="{1C729C39-7869-4E73-BA52-DE66288905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239611"/>
            <a:ext cx="1905000" cy="1905000"/>
          </a:xfrm>
          <a:prstGeom prst="rect">
            <a:avLst/>
          </a:prstGeom>
        </p:spPr>
      </p:pic>
      <p:sp>
        <p:nvSpPr>
          <p:cNvPr id="9" name="Tekstfelt 8">
            <a:extLst>
              <a:ext uri="{FF2B5EF4-FFF2-40B4-BE49-F238E27FC236}">
                <a16:creationId xmlns:a16="http://schemas.microsoft.com/office/drawing/2014/main" id="{33FF47C4-993D-4B57-83F2-F3182A888784}"/>
              </a:ext>
            </a:extLst>
          </p:cNvPr>
          <p:cNvSpPr txBox="1"/>
          <p:nvPr/>
        </p:nvSpPr>
        <p:spPr>
          <a:xfrm>
            <a:off x="3788230" y="2677886"/>
            <a:ext cx="1197428" cy="830997"/>
          </a:xfrm>
          <a:prstGeom prst="rect">
            <a:avLst/>
          </a:prstGeom>
          <a:noFill/>
        </p:spPr>
        <p:txBody>
          <a:bodyPr wrap="square" rtlCol="0">
            <a:spAutoFit/>
          </a:bodyPr>
          <a:lstStyle/>
          <a:p>
            <a:r>
              <a:rPr lang="da-DK" sz="1200" dirty="0"/>
              <a:t>https://www.youtube.com/watch?v=U9G1UegcXMI</a:t>
            </a:r>
          </a:p>
        </p:txBody>
      </p:sp>
    </p:spTree>
    <p:extLst>
      <p:ext uri="{BB962C8B-B14F-4D97-AF65-F5344CB8AC3E}">
        <p14:creationId xmlns:p14="http://schemas.microsoft.com/office/powerpoint/2010/main" val="5528436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A8D2756F-27AD-49FF-A229-0CAE921B793F}" type="slidenum">
              <a:rPr lang="da-DK" smtClean="0"/>
              <a:t>24</a:t>
            </a:fld>
            <a:endParaRPr lang="da-DK"/>
          </a:p>
        </p:txBody>
      </p:sp>
    </p:spTree>
    <p:extLst>
      <p:ext uri="{BB962C8B-B14F-4D97-AF65-F5344CB8AC3E}">
        <p14:creationId xmlns:p14="http://schemas.microsoft.com/office/powerpoint/2010/main" val="1551352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371600" y="973138"/>
            <a:ext cx="4114800" cy="3086100"/>
          </a:xfrm>
        </p:spPr>
      </p:sp>
      <p:sp>
        <p:nvSpPr>
          <p:cNvPr id="3" name="Pladsholder til noter 2"/>
          <p:cNvSpPr>
            <a:spLocks noGrp="1"/>
          </p:cNvSpPr>
          <p:nvPr>
            <p:ph type="body" idx="1"/>
          </p:nvPr>
        </p:nvSpPr>
        <p:spPr>
          <a:xfrm>
            <a:off x="568233" y="3864972"/>
            <a:ext cx="5486400" cy="3600450"/>
          </a:xfrm>
        </p:spPr>
        <p:txBody>
          <a:bodyPr/>
          <a:lstStyle/>
          <a:p>
            <a:r>
              <a:rPr lang="da-DK" dirty="0"/>
              <a:t>Dinosaurernes uddøen:</a:t>
            </a:r>
          </a:p>
          <a:p>
            <a:r>
              <a:rPr lang="da-DK" dirty="0"/>
              <a:t>Pattedyrene får chancen, nogle bliver jaget op i træerne.</a:t>
            </a:r>
          </a:p>
          <a:p>
            <a:pPr marL="342900" lvl="0" indent="-342900">
              <a:spcBef>
                <a:spcPts val="200"/>
              </a:spcBef>
              <a:buFont typeface="+mj-lt"/>
              <a:buAutoNum type="arabicPeriod"/>
            </a:pPr>
            <a:r>
              <a:rPr lang="da-DK" b="1" dirty="0">
                <a:solidFill>
                  <a:srgbClr val="538135"/>
                </a:solidFill>
                <a:effectLst/>
                <a:ea typeface="Times New Roman" panose="02020603050405020304" pitchFamily="18" charset="0"/>
                <a:cs typeface="Times New Roman" panose="02020603050405020304" pitchFamily="18" charset="0"/>
              </a:rPr>
              <a:t>Hænder</a:t>
            </a:r>
          </a:p>
          <a:p>
            <a:pPr>
              <a:lnSpc>
                <a:spcPct val="107000"/>
              </a:lnSpc>
              <a:spcAft>
                <a:spcPts val="800"/>
              </a:spcAft>
            </a:pPr>
            <a:r>
              <a:rPr lang="da-DK" dirty="0">
                <a:effectLst/>
                <a:ea typeface="Calibri" panose="020F0502020204030204" pitchFamily="34" charset="0"/>
                <a:cs typeface="Times New Roman" panose="02020603050405020304" pitchFamily="18" charset="0"/>
              </a:rPr>
              <a:t>Man kan løbe rundt i træerne og holde sig fast med kløer, det kører fint for egern fx, men primaterne udviklede en gribehånd med negle, afskaffede trædepuderne til fordel for fugtige håndflader med dækmønster Det var i længden sikrere end kløer og balancegang på grenene, især for de større aber og menneskeaber. Omvendt kunne de også sidde og holde fast på genstande og manipulere med dem </a:t>
            </a:r>
          </a:p>
          <a:p>
            <a:pPr>
              <a:lnSpc>
                <a:spcPct val="107000"/>
              </a:lnSpc>
              <a:spcAft>
                <a:spcPts val="800"/>
              </a:spcAft>
            </a:pPr>
            <a:r>
              <a:rPr lang="da-DK" dirty="0">
                <a:effectLst/>
                <a:ea typeface="Calibri" panose="020F0502020204030204" pitchFamily="34" charset="0"/>
                <a:cs typeface="Times New Roman" panose="02020603050405020304" pitchFamily="18" charset="0"/>
              </a:rPr>
              <a:t>Hvis man tager rundturen i primaternes hus og abejunglen i Zoologisk have fra træspidsmus over løveaber og bavianer til chimpanser, kan man se hvordan poter med kløer bliver til hænder med fingre og fødder med tæer, og mere og mere ligner nogen man kan tage i hånden og nulre tæer på. Især chimpansernes små børnefødder med en meget aktiv 'tommeltå' synes jeg er ret søde.</a:t>
            </a:r>
          </a:p>
          <a:p>
            <a:pPr>
              <a:lnSpc>
                <a:spcPct val="107000"/>
              </a:lnSpc>
              <a:spcAft>
                <a:spcPts val="800"/>
              </a:spcAft>
            </a:pPr>
            <a:r>
              <a:rPr lang="da-DK" dirty="0">
                <a:effectLst/>
                <a:ea typeface="Calibri" panose="020F0502020204030204" pitchFamily="34" charset="0"/>
                <a:cs typeface="Times New Roman" panose="02020603050405020304" pitchFamily="18" charset="0"/>
              </a:rPr>
              <a:t>Der er godt nok et velspillende katte-jazzorkester i ’</a:t>
            </a:r>
            <a:r>
              <a:rPr lang="da-DK" dirty="0" err="1">
                <a:effectLst/>
                <a:ea typeface="Calibri" panose="020F0502020204030204" pitchFamily="34" charset="0"/>
                <a:cs typeface="Times New Roman" panose="02020603050405020304" pitchFamily="18" charset="0"/>
              </a:rPr>
              <a:t>Aristocats</a:t>
            </a:r>
            <a:r>
              <a:rPr lang="da-DK" dirty="0">
                <a:effectLst/>
                <a:ea typeface="Calibri" panose="020F0502020204030204" pitchFamily="34" charset="0"/>
                <a:cs typeface="Times New Roman" panose="02020603050405020304" pitchFamily="18" charset="0"/>
              </a:rPr>
              <a:t>’, hvor musikerne ovenikøbet skifter ubesværet mellem at spille som højre- og venstrehåndede - noget af en præstation.</a:t>
            </a:r>
          </a:p>
          <a:p>
            <a:pPr marL="342900" lvl="0" indent="-342900">
              <a:spcBef>
                <a:spcPts val="200"/>
              </a:spcBef>
              <a:buFont typeface="+mj-lt"/>
              <a:buAutoNum type="arabicPeriod"/>
            </a:pPr>
            <a:r>
              <a:rPr lang="da-DK" b="1" dirty="0">
                <a:solidFill>
                  <a:srgbClr val="538135"/>
                </a:solidFill>
                <a:effectLst/>
                <a:ea typeface="Times New Roman" panose="02020603050405020304" pitchFamily="18" charset="0"/>
                <a:cs typeface="Times New Roman" panose="02020603050405020304" pitchFamily="18" charset="0"/>
              </a:rPr>
              <a:t>Sanser</a:t>
            </a:r>
          </a:p>
          <a:p>
            <a:pPr>
              <a:lnSpc>
                <a:spcPct val="107000"/>
              </a:lnSpc>
              <a:spcAft>
                <a:spcPts val="800"/>
              </a:spcAft>
            </a:pPr>
            <a:r>
              <a:rPr lang="da-DK" dirty="0">
                <a:effectLst/>
                <a:ea typeface="Calibri" panose="020F0502020204030204" pitchFamily="34" charset="0"/>
                <a:cs typeface="Times New Roman" panose="02020603050405020304" pitchFamily="18" charset="0"/>
              </a:rPr>
              <a:t>Fremadrettede øjne er en forudsætning for at afstandsbedømme når man ikke bevæger sig. En basal færdighed for rovdyr og dyr der lever i trætoppene og skal bedømme om byttedyr eller grene er inden for rækkevidde. Græsædere med rovdyr i hælene har derimod mere nytte af sidestillede øjne, som giver et enormt synsfelt.</a:t>
            </a:r>
          </a:p>
          <a:p>
            <a:pPr>
              <a:lnSpc>
                <a:spcPct val="107000"/>
              </a:lnSpc>
              <a:spcAft>
                <a:spcPts val="800"/>
              </a:spcAft>
            </a:pPr>
            <a:r>
              <a:rPr lang="da-DK" dirty="0">
                <a:effectLst/>
                <a:ea typeface="Calibri" panose="020F0502020204030204" pitchFamily="34" charset="0"/>
                <a:cs typeface="Times New Roman" panose="02020603050405020304" pitchFamily="18" charset="0"/>
              </a:rPr>
              <a:t>Vores hørelse er knivskarp, så længe den ikke bliver hærget af høj musik og elværktøj, det var vigtigt at kunne høre rovdyr og byttedyr pusle i skovbunden. Hørelsen blev bedre hos pattedyr end hos krybdyr fordi nogle af kæbens knogler blev ombygget til høreknogler.</a:t>
            </a:r>
            <a:endParaRPr lang="da-DK" dirty="0"/>
          </a:p>
          <a:p>
            <a:endParaRPr lang="da-DK" dirty="0"/>
          </a:p>
          <a:p>
            <a:endParaRPr lang="da-DK" dirty="0"/>
          </a:p>
        </p:txBody>
      </p:sp>
      <p:sp>
        <p:nvSpPr>
          <p:cNvPr id="4" name="Pladsholder til slidenummer 3"/>
          <p:cNvSpPr>
            <a:spLocks noGrp="1"/>
          </p:cNvSpPr>
          <p:nvPr>
            <p:ph type="sldNum" sz="quarter" idx="5"/>
          </p:nvPr>
        </p:nvSpPr>
        <p:spPr/>
        <p:txBody>
          <a:bodyPr/>
          <a:lstStyle/>
          <a:p>
            <a:fld id="{A8D2756F-27AD-49FF-A229-0CAE921B793F}" type="slidenum">
              <a:rPr lang="da-DK" smtClean="0"/>
              <a:t>2</a:t>
            </a:fld>
            <a:endParaRPr lang="da-DK"/>
          </a:p>
        </p:txBody>
      </p:sp>
    </p:spTree>
    <p:extLst>
      <p:ext uri="{BB962C8B-B14F-4D97-AF65-F5344CB8AC3E}">
        <p14:creationId xmlns:p14="http://schemas.microsoft.com/office/powerpoint/2010/main" val="788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371600" y="1143000"/>
            <a:ext cx="4114800" cy="3086100"/>
          </a:xfrm>
        </p:spPr>
      </p:sp>
      <p:sp>
        <p:nvSpPr>
          <p:cNvPr id="3" name="Pladsholder til noter 2"/>
          <p:cNvSpPr>
            <a:spLocks noGrp="1"/>
          </p:cNvSpPr>
          <p:nvPr>
            <p:ph type="body" idx="1"/>
          </p:nvPr>
        </p:nvSpPr>
        <p:spPr/>
        <p:txBody>
          <a:bodyPr/>
          <a:lstStyle/>
          <a:p>
            <a:pPr marL="342900" lvl="0" indent="-342900">
              <a:spcBef>
                <a:spcPts val="200"/>
              </a:spcBef>
              <a:buFont typeface="+mj-lt"/>
              <a:buAutoNum type="arabicPeriod"/>
            </a:pPr>
            <a:r>
              <a:rPr lang="da-DK" b="1" dirty="0">
                <a:solidFill>
                  <a:srgbClr val="538135"/>
                </a:solidFill>
                <a:effectLst/>
                <a:latin typeface="Calibri Light" panose="020F0302020204030204" pitchFamily="34" charset="0"/>
                <a:ea typeface="Times New Roman" panose="02020603050405020304" pitchFamily="18" charset="0"/>
                <a:cs typeface="Times New Roman" panose="02020603050405020304" pitchFamily="18" charset="0"/>
              </a:rPr>
              <a:t>Hænder</a:t>
            </a:r>
          </a:p>
          <a:p>
            <a:pPr marL="342900" lvl="0" indent="-342900">
              <a:spcBef>
                <a:spcPts val="200"/>
              </a:spcBef>
              <a:buFont typeface="+mj-lt"/>
              <a:buAutoNum type="arabicPeriod"/>
            </a:pPr>
            <a:r>
              <a:rPr lang="da-DK" b="1" dirty="0">
                <a:solidFill>
                  <a:srgbClr val="538135"/>
                </a:solidFill>
                <a:effectLst/>
                <a:latin typeface="Calibri Light" panose="020F0302020204030204" pitchFamily="34" charset="0"/>
                <a:ea typeface="Times New Roman" panose="02020603050405020304" pitchFamily="18" charset="0"/>
                <a:cs typeface="Times New Roman" panose="02020603050405020304" pitchFamily="18" charset="0"/>
              </a:rPr>
              <a:t>Sanser</a:t>
            </a:r>
          </a:p>
          <a:p>
            <a:pPr>
              <a:lnSpc>
                <a:spcPct val="107000"/>
              </a:lnSpc>
              <a:spcAft>
                <a:spcPts val="800"/>
              </a:spcAft>
            </a:pPr>
            <a:r>
              <a:rPr lang="da-DK" dirty="0">
                <a:effectLst/>
                <a:latin typeface="Calibri" panose="020F0502020204030204" pitchFamily="34" charset="0"/>
                <a:ea typeface="Calibri" panose="020F0502020204030204" pitchFamily="34" charset="0"/>
                <a:cs typeface="Times New Roman" panose="02020603050405020304" pitchFamily="18" charset="0"/>
              </a:rPr>
              <a:t>Fremadrettede øjne er en forudsætning for at afstandsbedømme når man ikke bevæger sig. En basal færdighed for rovdyr og dyr der lever i trætoppene og skal bedømme om byttedyr eller grene er inden for rækkevidde. Græsædere med rovdyr i hælene har derimod mere nytte af sidestillede øjne, som giver et enormt synsfelt.</a:t>
            </a:r>
          </a:p>
          <a:p>
            <a:pPr>
              <a:lnSpc>
                <a:spcPct val="107000"/>
              </a:lnSpc>
              <a:spcAft>
                <a:spcPts val="800"/>
              </a:spcAft>
            </a:pPr>
            <a:r>
              <a:rPr lang="da-DK" dirty="0">
                <a:effectLst/>
                <a:latin typeface="Calibri" panose="020F0502020204030204" pitchFamily="34" charset="0"/>
                <a:ea typeface="Calibri" panose="020F0502020204030204" pitchFamily="34" charset="0"/>
                <a:cs typeface="Times New Roman" panose="02020603050405020304" pitchFamily="18" charset="0"/>
              </a:rPr>
              <a:t>Vores hørelse er knivskarp, så længe den ikke bliver hærget af høj musik og elværktøj, det var vigtigt at kunne høre rovdyr og byttedyr pusle i skovbunden. Hørelsen blev bedre hos pattedyr end hos krybdyr fordi nogle af kæbens knogler blev ombygget til høreknogler.</a:t>
            </a:r>
            <a:endParaRPr lang="da-DK" sz="1000" dirty="0"/>
          </a:p>
        </p:txBody>
      </p:sp>
      <p:sp>
        <p:nvSpPr>
          <p:cNvPr id="4" name="Pladsholder til slidenummer 3"/>
          <p:cNvSpPr>
            <a:spLocks noGrp="1"/>
          </p:cNvSpPr>
          <p:nvPr>
            <p:ph type="sldNum" sz="quarter" idx="5"/>
          </p:nvPr>
        </p:nvSpPr>
        <p:spPr>
          <a:xfrm>
            <a:off x="3786641" y="8413070"/>
            <a:ext cx="2971800" cy="458787"/>
          </a:xfrm>
        </p:spPr>
        <p:txBody>
          <a:bodyPr/>
          <a:lstStyle/>
          <a:p>
            <a:fld id="{A8D2756F-27AD-49FF-A229-0CAE921B793F}" type="slidenum">
              <a:rPr lang="da-DK" smtClean="0"/>
              <a:t>3</a:t>
            </a:fld>
            <a:endParaRPr lang="da-DK"/>
          </a:p>
        </p:txBody>
      </p:sp>
    </p:spTree>
    <p:extLst>
      <p:ext uri="{BB962C8B-B14F-4D97-AF65-F5344CB8AC3E}">
        <p14:creationId xmlns:p14="http://schemas.microsoft.com/office/powerpoint/2010/main" val="42283368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A8D2756F-27AD-49FF-A229-0CAE921B793F}" type="slidenum">
              <a:rPr lang="da-DK" smtClean="0"/>
              <a:t>4</a:t>
            </a:fld>
            <a:endParaRPr lang="da-DK"/>
          </a:p>
        </p:txBody>
      </p:sp>
    </p:spTree>
    <p:extLst>
      <p:ext uri="{BB962C8B-B14F-4D97-AF65-F5344CB8AC3E}">
        <p14:creationId xmlns:p14="http://schemas.microsoft.com/office/powerpoint/2010/main" val="30772813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A8D2756F-27AD-49FF-A229-0CAE921B793F}" type="slidenum">
              <a:rPr lang="da-DK" smtClean="0"/>
              <a:t>5</a:t>
            </a:fld>
            <a:endParaRPr lang="da-DK"/>
          </a:p>
        </p:txBody>
      </p:sp>
    </p:spTree>
    <p:extLst>
      <p:ext uri="{BB962C8B-B14F-4D97-AF65-F5344CB8AC3E}">
        <p14:creationId xmlns:p14="http://schemas.microsoft.com/office/powerpoint/2010/main" val="2130002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A8D2756F-27AD-49FF-A229-0CAE921B793F}" type="slidenum">
              <a:rPr lang="da-DK" smtClean="0"/>
              <a:t>6</a:t>
            </a:fld>
            <a:endParaRPr lang="da-DK"/>
          </a:p>
        </p:txBody>
      </p:sp>
    </p:spTree>
    <p:extLst>
      <p:ext uri="{BB962C8B-B14F-4D97-AF65-F5344CB8AC3E}">
        <p14:creationId xmlns:p14="http://schemas.microsoft.com/office/powerpoint/2010/main" val="10810033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A8D2756F-27AD-49FF-A229-0CAE921B793F}" type="slidenum">
              <a:rPr lang="da-DK" smtClean="0"/>
              <a:t>7</a:t>
            </a:fld>
            <a:endParaRPr lang="da-DK"/>
          </a:p>
        </p:txBody>
      </p:sp>
    </p:spTree>
    <p:extLst>
      <p:ext uri="{BB962C8B-B14F-4D97-AF65-F5344CB8AC3E}">
        <p14:creationId xmlns:p14="http://schemas.microsoft.com/office/powerpoint/2010/main" val="25306879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A8D2756F-27AD-49FF-A229-0CAE921B793F}" type="slidenum">
              <a:rPr lang="da-DK" smtClean="0"/>
              <a:t>8</a:t>
            </a:fld>
            <a:endParaRPr lang="da-DK"/>
          </a:p>
        </p:txBody>
      </p:sp>
    </p:spTree>
    <p:extLst>
      <p:ext uri="{BB962C8B-B14F-4D97-AF65-F5344CB8AC3E}">
        <p14:creationId xmlns:p14="http://schemas.microsoft.com/office/powerpoint/2010/main" val="4079098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342900" lvl="0" indent="-342900">
              <a:lnSpc>
                <a:spcPct val="107000"/>
              </a:lnSpc>
              <a:buFont typeface="+mj-lt"/>
              <a:buAutoNum type="arabicPeriod"/>
            </a:pPr>
            <a:endParaRPr lang="da-DK" sz="1000" dirty="0"/>
          </a:p>
        </p:txBody>
      </p:sp>
      <p:sp>
        <p:nvSpPr>
          <p:cNvPr id="4" name="Pladsholder til slidenummer 3"/>
          <p:cNvSpPr>
            <a:spLocks noGrp="1"/>
          </p:cNvSpPr>
          <p:nvPr>
            <p:ph type="sldNum" sz="quarter" idx="5"/>
          </p:nvPr>
        </p:nvSpPr>
        <p:spPr/>
        <p:txBody>
          <a:bodyPr/>
          <a:lstStyle/>
          <a:p>
            <a:fld id="{A8D2756F-27AD-49FF-A229-0CAE921B793F}" type="slidenum">
              <a:rPr lang="da-DK" smtClean="0"/>
              <a:t>9</a:t>
            </a:fld>
            <a:endParaRPr lang="da-DK"/>
          </a:p>
        </p:txBody>
      </p:sp>
    </p:spTree>
    <p:extLst>
      <p:ext uri="{BB962C8B-B14F-4D97-AF65-F5344CB8AC3E}">
        <p14:creationId xmlns:p14="http://schemas.microsoft.com/office/powerpoint/2010/main" val="9796784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da-DK"/>
              <a:t>Klik for at redigere titeltypografien i masteren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US" dirty="0"/>
          </a:p>
        </p:txBody>
      </p:sp>
      <p:sp>
        <p:nvSpPr>
          <p:cNvPr id="4" name="Date Placeholder 3"/>
          <p:cNvSpPr>
            <a:spLocks noGrp="1"/>
          </p:cNvSpPr>
          <p:nvPr>
            <p:ph type="dt" sz="half" idx="10"/>
          </p:nvPr>
        </p:nvSpPr>
        <p:spPr/>
        <p:txBody>
          <a:bodyPr/>
          <a:lstStyle/>
          <a:p>
            <a:fld id="{FAC66DC9-9997-428D-AACA-DB0B47FEE624}" type="datetimeFigureOut">
              <a:rPr lang="da-DK" smtClean="0"/>
              <a:t>23-02-2022</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9E08900B-6A18-403F-92FC-3A01B1EB019C}" type="slidenum">
              <a:rPr lang="da-DK" smtClean="0"/>
              <a:t>‹nr.›</a:t>
            </a:fld>
            <a:endParaRPr lang="da-DK"/>
          </a:p>
        </p:txBody>
      </p:sp>
    </p:spTree>
    <p:extLst>
      <p:ext uri="{BB962C8B-B14F-4D97-AF65-F5344CB8AC3E}">
        <p14:creationId xmlns:p14="http://schemas.microsoft.com/office/powerpoint/2010/main" val="3420797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Vertical Text Placeholder 2"/>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FAC66DC9-9997-428D-AACA-DB0B47FEE624}" type="datetimeFigureOut">
              <a:rPr lang="da-DK" smtClean="0"/>
              <a:t>23-02-2022</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9E08900B-6A18-403F-92FC-3A01B1EB019C}" type="slidenum">
              <a:rPr lang="da-DK" smtClean="0"/>
              <a:t>‹nr.›</a:t>
            </a:fld>
            <a:endParaRPr lang="da-DK"/>
          </a:p>
        </p:txBody>
      </p:sp>
    </p:spTree>
    <p:extLst>
      <p:ext uri="{BB962C8B-B14F-4D97-AF65-F5344CB8AC3E}">
        <p14:creationId xmlns:p14="http://schemas.microsoft.com/office/powerpoint/2010/main" val="11535276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da-DK"/>
              <a:t>Klik for at redigere titeltypografien i masteren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FAC66DC9-9997-428D-AACA-DB0B47FEE624}" type="datetimeFigureOut">
              <a:rPr lang="da-DK" smtClean="0"/>
              <a:t>23-02-2022</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9E08900B-6A18-403F-92FC-3A01B1EB019C}" type="slidenum">
              <a:rPr lang="da-DK" smtClean="0"/>
              <a:t>‹nr.›</a:t>
            </a:fld>
            <a:endParaRPr lang="da-DK"/>
          </a:p>
        </p:txBody>
      </p:sp>
    </p:spTree>
    <p:extLst>
      <p:ext uri="{BB962C8B-B14F-4D97-AF65-F5344CB8AC3E}">
        <p14:creationId xmlns:p14="http://schemas.microsoft.com/office/powerpoint/2010/main" val="3517371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FAC66DC9-9997-428D-AACA-DB0B47FEE624}" type="datetimeFigureOut">
              <a:rPr lang="da-DK" smtClean="0"/>
              <a:t>23-02-2022</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9E08900B-6A18-403F-92FC-3A01B1EB019C}" type="slidenum">
              <a:rPr lang="da-DK" smtClean="0"/>
              <a:t>‹nr.›</a:t>
            </a:fld>
            <a:endParaRPr lang="da-DK"/>
          </a:p>
        </p:txBody>
      </p:sp>
    </p:spTree>
    <p:extLst>
      <p:ext uri="{BB962C8B-B14F-4D97-AF65-F5344CB8AC3E}">
        <p14:creationId xmlns:p14="http://schemas.microsoft.com/office/powerpoint/2010/main" val="1722931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da-DK"/>
              <a:t>Klik for at redigere titeltypografien i masteren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FAC66DC9-9997-428D-AACA-DB0B47FEE624}" type="datetimeFigureOut">
              <a:rPr lang="da-DK" smtClean="0"/>
              <a:t>23-02-2022</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9E08900B-6A18-403F-92FC-3A01B1EB019C}" type="slidenum">
              <a:rPr lang="da-DK" smtClean="0"/>
              <a:t>‹nr.›</a:t>
            </a:fld>
            <a:endParaRPr lang="da-DK"/>
          </a:p>
        </p:txBody>
      </p:sp>
    </p:spTree>
    <p:extLst>
      <p:ext uri="{BB962C8B-B14F-4D97-AF65-F5344CB8AC3E}">
        <p14:creationId xmlns:p14="http://schemas.microsoft.com/office/powerpoint/2010/main" val="4135455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p:txBody>
          <a:bodyPr/>
          <a:lstStyle/>
          <a:p>
            <a:fld id="{FAC66DC9-9997-428D-AACA-DB0B47FEE624}" type="datetimeFigureOut">
              <a:rPr lang="da-DK" smtClean="0"/>
              <a:t>23-02-2022</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9E08900B-6A18-403F-92FC-3A01B1EB019C}" type="slidenum">
              <a:rPr lang="da-DK" smtClean="0"/>
              <a:t>‹nr.›</a:t>
            </a:fld>
            <a:endParaRPr lang="da-DK"/>
          </a:p>
        </p:txBody>
      </p:sp>
    </p:spTree>
    <p:extLst>
      <p:ext uri="{BB962C8B-B14F-4D97-AF65-F5344CB8AC3E}">
        <p14:creationId xmlns:p14="http://schemas.microsoft.com/office/powerpoint/2010/main" val="2508156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da-DK"/>
              <a:t>Klik for at redigere titeltypografien i masteren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Content Placeholder 3"/>
          <p:cNvSpPr>
            <a:spLocks noGrp="1"/>
          </p:cNvSpPr>
          <p:nvPr>
            <p:ph sz="half" idx="2"/>
          </p:nvPr>
        </p:nvSpPr>
        <p:spPr>
          <a:xfrm>
            <a:off x="629842" y="2505075"/>
            <a:ext cx="3868340"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Content Placeholder 5"/>
          <p:cNvSpPr>
            <a:spLocks noGrp="1"/>
          </p:cNvSpPr>
          <p:nvPr>
            <p:ph sz="quarter" idx="4"/>
          </p:nvPr>
        </p:nvSpPr>
        <p:spPr>
          <a:xfrm>
            <a:off x="4629150" y="2505075"/>
            <a:ext cx="3887391"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p:txBody>
          <a:bodyPr/>
          <a:lstStyle/>
          <a:p>
            <a:fld id="{FAC66DC9-9997-428D-AACA-DB0B47FEE624}" type="datetimeFigureOut">
              <a:rPr lang="da-DK" smtClean="0"/>
              <a:t>23-02-2022</a:t>
            </a:fld>
            <a:endParaRPr lang="da-DK"/>
          </a:p>
        </p:txBody>
      </p:sp>
      <p:sp>
        <p:nvSpPr>
          <p:cNvPr id="8" name="Footer Placeholder 7"/>
          <p:cNvSpPr>
            <a:spLocks noGrp="1"/>
          </p:cNvSpPr>
          <p:nvPr>
            <p:ph type="ftr" sz="quarter" idx="11"/>
          </p:nvPr>
        </p:nvSpPr>
        <p:spPr/>
        <p:txBody>
          <a:bodyPr/>
          <a:lstStyle/>
          <a:p>
            <a:endParaRPr lang="da-DK"/>
          </a:p>
        </p:txBody>
      </p:sp>
      <p:sp>
        <p:nvSpPr>
          <p:cNvPr id="9" name="Slide Number Placeholder 8"/>
          <p:cNvSpPr>
            <a:spLocks noGrp="1"/>
          </p:cNvSpPr>
          <p:nvPr>
            <p:ph type="sldNum" sz="quarter" idx="12"/>
          </p:nvPr>
        </p:nvSpPr>
        <p:spPr/>
        <p:txBody>
          <a:bodyPr/>
          <a:lstStyle/>
          <a:p>
            <a:fld id="{9E08900B-6A18-403F-92FC-3A01B1EB019C}" type="slidenum">
              <a:rPr lang="da-DK" smtClean="0"/>
              <a:t>‹nr.›</a:t>
            </a:fld>
            <a:endParaRPr lang="da-DK"/>
          </a:p>
        </p:txBody>
      </p:sp>
    </p:spTree>
    <p:extLst>
      <p:ext uri="{BB962C8B-B14F-4D97-AF65-F5344CB8AC3E}">
        <p14:creationId xmlns:p14="http://schemas.microsoft.com/office/powerpoint/2010/main" val="814934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Date Placeholder 2"/>
          <p:cNvSpPr>
            <a:spLocks noGrp="1"/>
          </p:cNvSpPr>
          <p:nvPr>
            <p:ph type="dt" sz="half" idx="10"/>
          </p:nvPr>
        </p:nvSpPr>
        <p:spPr/>
        <p:txBody>
          <a:bodyPr/>
          <a:lstStyle/>
          <a:p>
            <a:fld id="{FAC66DC9-9997-428D-AACA-DB0B47FEE624}" type="datetimeFigureOut">
              <a:rPr lang="da-DK" smtClean="0"/>
              <a:t>23-02-2022</a:t>
            </a:fld>
            <a:endParaRPr lang="da-DK"/>
          </a:p>
        </p:txBody>
      </p:sp>
      <p:sp>
        <p:nvSpPr>
          <p:cNvPr id="4" name="Footer Placeholder 3"/>
          <p:cNvSpPr>
            <a:spLocks noGrp="1"/>
          </p:cNvSpPr>
          <p:nvPr>
            <p:ph type="ftr" sz="quarter" idx="11"/>
          </p:nvPr>
        </p:nvSpPr>
        <p:spPr/>
        <p:txBody>
          <a:bodyPr/>
          <a:lstStyle/>
          <a:p>
            <a:endParaRPr lang="da-DK"/>
          </a:p>
        </p:txBody>
      </p:sp>
      <p:sp>
        <p:nvSpPr>
          <p:cNvPr id="5" name="Slide Number Placeholder 4"/>
          <p:cNvSpPr>
            <a:spLocks noGrp="1"/>
          </p:cNvSpPr>
          <p:nvPr>
            <p:ph type="sldNum" sz="quarter" idx="12"/>
          </p:nvPr>
        </p:nvSpPr>
        <p:spPr/>
        <p:txBody>
          <a:bodyPr/>
          <a:lstStyle/>
          <a:p>
            <a:fld id="{9E08900B-6A18-403F-92FC-3A01B1EB019C}" type="slidenum">
              <a:rPr lang="da-DK" smtClean="0"/>
              <a:t>‹nr.›</a:t>
            </a:fld>
            <a:endParaRPr lang="da-DK"/>
          </a:p>
        </p:txBody>
      </p:sp>
    </p:spTree>
    <p:extLst>
      <p:ext uri="{BB962C8B-B14F-4D97-AF65-F5344CB8AC3E}">
        <p14:creationId xmlns:p14="http://schemas.microsoft.com/office/powerpoint/2010/main" val="16775470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C66DC9-9997-428D-AACA-DB0B47FEE624}" type="datetimeFigureOut">
              <a:rPr lang="da-DK" smtClean="0"/>
              <a:t>23-02-2022</a:t>
            </a:fld>
            <a:endParaRPr lang="da-DK"/>
          </a:p>
        </p:txBody>
      </p:sp>
      <p:sp>
        <p:nvSpPr>
          <p:cNvPr id="3" name="Footer Placeholder 2"/>
          <p:cNvSpPr>
            <a:spLocks noGrp="1"/>
          </p:cNvSpPr>
          <p:nvPr>
            <p:ph type="ftr" sz="quarter" idx="11"/>
          </p:nvPr>
        </p:nvSpPr>
        <p:spPr/>
        <p:txBody>
          <a:bodyPr/>
          <a:lstStyle/>
          <a:p>
            <a:endParaRPr lang="da-DK"/>
          </a:p>
        </p:txBody>
      </p:sp>
      <p:sp>
        <p:nvSpPr>
          <p:cNvPr id="4" name="Slide Number Placeholder 3"/>
          <p:cNvSpPr>
            <a:spLocks noGrp="1"/>
          </p:cNvSpPr>
          <p:nvPr>
            <p:ph type="sldNum" sz="quarter" idx="12"/>
          </p:nvPr>
        </p:nvSpPr>
        <p:spPr/>
        <p:txBody>
          <a:bodyPr/>
          <a:lstStyle/>
          <a:p>
            <a:fld id="{9E08900B-6A18-403F-92FC-3A01B1EB019C}" type="slidenum">
              <a:rPr lang="da-DK" smtClean="0"/>
              <a:t>‹nr.›</a:t>
            </a:fld>
            <a:endParaRPr lang="da-DK"/>
          </a:p>
        </p:txBody>
      </p:sp>
    </p:spTree>
    <p:extLst>
      <p:ext uri="{BB962C8B-B14F-4D97-AF65-F5344CB8AC3E}">
        <p14:creationId xmlns:p14="http://schemas.microsoft.com/office/powerpoint/2010/main" val="7226906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a-DK"/>
              <a:t>Klik for at redigere titeltypografien i masteren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FAC66DC9-9997-428D-AACA-DB0B47FEE624}" type="datetimeFigureOut">
              <a:rPr lang="da-DK" smtClean="0"/>
              <a:t>23-02-2022</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9E08900B-6A18-403F-92FC-3A01B1EB019C}" type="slidenum">
              <a:rPr lang="da-DK" smtClean="0"/>
              <a:t>‹nr.›</a:t>
            </a:fld>
            <a:endParaRPr lang="da-DK"/>
          </a:p>
        </p:txBody>
      </p:sp>
    </p:spTree>
    <p:extLst>
      <p:ext uri="{BB962C8B-B14F-4D97-AF65-F5344CB8AC3E}">
        <p14:creationId xmlns:p14="http://schemas.microsoft.com/office/powerpoint/2010/main" val="42336832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a-DK"/>
              <a:t>Klik for at redigere titeltypografien i masteren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FAC66DC9-9997-428D-AACA-DB0B47FEE624}" type="datetimeFigureOut">
              <a:rPr lang="da-DK" smtClean="0"/>
              <a:t>23-02-2022</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9E08900B-6A18-403F-92FC-3A01B1EB019C}" type="slidenum">
              <a:rPr lang="da-DK" smtClean="0"/>
              <a:t>‹nr.›</a:t>
            </a:fld>
            <a:endParaRPr lang="da-DK"/>
          </a:p>
        </p:txBody>
      </p:sp>
    </p:spTree>
    <p:extLst>
      <p:ext uri="{BB962C8B-B14F-4D97-AF65-F5344CB8AC3E}">
        <p14:creationId xmlns:p14="http://schemas.microsoft.com/office/powerpoint/2010/main" val="3895564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a-DK"/>
              <a:t>Klik for at redigere titeltypografien i masteren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C66DC9-9997-428D-AACA-DB0B47FEE624}" type="datetimeFigureOut">
              <a:rPr lang="da-DK" smtClean="0"/>
              <a:t>23-02-2022</a:t>
            </a:fld>
            <a:endParaRPr lang="da-DK"/>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08900B-6A18-403F-92FC-3A01B1EB019C}" type="slidenum">
              <a:rPr lang="da-DK" smtClean="0"/>
              <a:t>‹nr.›</a:t>
            </a:fld>
            <a:endParaRPr lang="da-DK"/>
          </a:p>
        </p:txBody>
      </p:sp>
    </p:spTree>
    <p:extLst>
      <p:ext uri="{BB962C8B-B14F-4D97-AF65-F5344CB8AC3E}">
        <p14:creationId xmlns:p14="http://schemas.microsoft.com/office/powerpoint/2010/main" val="22365883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hyperlink" Target="https://danmarksoldtid.lex.dk/Helleristningerne"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24.jpeg"/><Relationship Id="rId2" Type="http://schemas.openxmlformats.org/officeDocument/2006/relationships/slideLayout" Target="../slideLayouts/slideLayout7.xml"/><Relationship Id="rId1" Type="http://schemas.openxmlformats.org/officeDocument/2006/relationships/video" Target="https://www.youtube.com/embed/8asPiUQlqlY?feature=oembed" TargetMode="Externa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hyperlink" Target="https://www.youtube.com/watch?v=8asPiUQlqlY"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https://www.youtube.com/embed/YyA2odSGO4I?feature=oembed" TargetMode="External"/><Relationship Id="rId1" Type="http://schemas.openxmlformats.org/officeDocument/2006/relationships/video" Target="https://www.youtube.com/embed/4MwQcm4eH18?feature=oembed" TargetMode="Externa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7.xml"/><Relationship Id="rId1" Type="http://schemas.openxmlformats.org/officeDocument/2006/relationships/video" Target="https://www.youtube.com/embed/TrG7bJn7Z_w?feature=oembed"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c5X3Wi8zrkE" TargetMode="External"/><Relationship Id="rId2" Type="http://schemas.openxmlformats.org/officeDocument/2006/relationships/slideLayout" Target="../slideLayouts/slideLayout7.xml"/><Relationship Id="rId1" Type="http://schemas.openxmlformats.org/officeDocument/2006/relationships/video" Target="https://www.youtube.com/embed/c5X3Wi8zrkE?feature=oembed" TargetMode="External"/><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7.xml"/><Relationship Id="rId1" Type="http://schemas.openxmlformats.org/officeDocument/2006/relationships/video" Target="https://www.youtube.com/embed/tnb--G65_Sg?feature=oembed"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jVC99SrrpXU" TargetMode="External"/><Relationship Id="rId2" Type="http://schemas.openxmlformats.org/officeDocument/2006/relationships/slideLayout" Target="../slideLayouts/slideLayout7.xml"/><Relationship Id="rId1" Type="http://schemas.openxmlformats.org/officeDocument/2006/relationships/video" Target="https://www.youtube.com/embed/jVC99SrrpXU?feature=oembed" TargetMode="External"/><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H1poWuu8MpI" TargetMode="External"/><Relationship Id="rId2" Type="http://schemas.openxmlformats.org/officeDocument/2006/relationships/slideLayout" Target="../slideLayouts/slideLayout7.xml"/><Relationship Id="rId1" Type="http://schemas.openxmlformats.org/officeDocument/2006/relationships/video" Target="https://www.youtube.com/embed/H1poWuu8MpI?feature=oembed" TargetMode="External"/><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video" Target="https://www.youtube.com/embed/LUl_vtyAcnY?feature=oembed" TargetMode="External"/><Relationship Id="rId5" Type="http://schemas.openxmlformats.org/officeDocument/2006/relationships/image" Target="../media/image34.jpeg"/><Relationship Id="rId4" Type="http://schemas.openxmlformats.org/officeDocument/2006/relationships/hyperlink" Target="https://www.youtube.com/watch?v=LUl_vtyAcnY"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OMdp3BSs5gI" TargetMode="External"/><Relationship Id="rId2" Type="http://schemas.openxmlformats.org/officeDocument/2006/relationships/slideLayout" Target="../slideLayouts/slideLayout7.xml"/><Relationship Id="rId1" Type="http://schemas.openxmlformats.org/officeDocument/2006/relationships/video" Target="https://www.youtube.com/embed/OMdp3BSs5gI?feature=oembed" TargetMode="External"/><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slideLayout" Target="../slideLayouts/slideLayout7.xml"/><Relationship Id="rId7" Type="http://schemas.openxmlformats.org/officeDocument/2006/relationships/image" Target="../media/image37.jpeg"/><Relationship Id="rId2" Type="http://schemas.openxmlformats.org/officeDocument/2006/relationships/video" Target="https://www.youtube.com/embed/jVZFCB5iQaU?feature=oembed" TargetMode="External"/><Relationship Id="rId1" Type="http://schemas.openxmlformats.org/officeDocument/2006/relationships/video" Target="https://www.youtube.com/embed/U9G1UegcXMI?feature=oembed" TargetMode="External"/><Relationship Id="rId6" Type="http://schemas.openxmlformats.org/officeDocument/2006/relationships/hyperlink" Target="https://www.youtube.com/watch?v=U9G1UegcXMI" TargetMode="External"/><Relationship Id="rId5" Type="http://schemas.openxmlformats.org/officeDocument/2006/relationships/image" Target="../media/image36.emf"/><Relationship Id="rId4" Type="http://schemas.openxmlformats.org/officeDocument/2006/relationships/notesSlide" Target="../notesSlides/notesSlide1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https://www.youtube.com/embed/tenyIIuoFFU?feature=oembed" TargetMode="External"/><Relationship Id="rId1" Type="http://schemas.openxmlformats.org/officeDocument/2006/relationships/video" Target="https://www.youtube.com/embed/ehJjWf-pcvQ?feature=oembed" TargetMode="Externa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hyperlink" Target="https://www.bing.com/videos/search?q=aviaja+lumholt&amp;docid=607992933533944757&amp;mid=905A6418E7FE7DBECF8B905A6418E7FE7DBECF8B&amp;view=detail&amp;FORM=VIR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7.jp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9AACAD-D1B3-482C-87E6-249594C44548}"/>
              </a:ext>
            </a:extLst>
          </p:cNvPr>
          <p:cNvSpPr>
            <a:spLocks noGrp="1"/>
          </p:cNvSpPr>
          <p:nvPr>
            <p:ph type="ctrTitle"/>
          </p:nvPr>
        </p:nvSpPr>
        <p:spPr>
          <a:xfrm>
            <a:off x="935396" y="594889"/>
            <a:ext cx="6688318" cy="763142"/>
          </a:xfrm>
        </p:spPr>
        <p:txBody>
          <a:bodyPr>
            <a:noAutofit/>
          </a:bodyPr>
          <a:lstStyle/>
          <a:p>
            <a:r>
              <a:rPr lang="da-DK" sz="4000" dirty="0"/>
              <a:t>Guidet rundtur i musikhistorien</a:t>
            </a:r>
          </a:p>
        </p:txBody>
      </p:sp>
      <p:sp>
        <p:nvSpPr>
          <p:cNvPr id="5" name="Tekstfelt 4">
            <a:extLst>
              <a:ext uri="{FF2B5EF4-FFF2-40B4-BE49-F238E27FC236}">
                <a16:creationId xmlns:a16="http://schemas.microsoft.com/office/drawing/2014/main" id="{D57C5BF1-79B0-4717-8DCD-1947610BEC50}"/>
              </a:ext>
            </a:extLst>
          </p:cNvPr>
          <p:cNvSpPr txBox="1"/>
          <p:nvPr/>
        </p:nvSpPr>
        <p:spPr>
          <a:xfrm>
            <a:off x="5621462" y="1401097"/>
            <a:ext cx="1828800" cy="523220"/>
          </a:xfrm>
          <a:prstGeom prst="rect">
            <a:avLst/>
          </a:prstGeom>
          <a:noFill/>
        </p:spPr>
        <p:txBody>
          <a:bodyPr wrap="square">
            <a:spAutoFit/>
          </a:bodyPr>
          <a:lstStyle/>
          <a:p>
            <a:pPr algn="ctr"/>
            <a:r>
              <a:rPr lang="da-DK" sz="2800" dirty="0"/>
              <a:t>1. Optakt</a:t>
            </a:r>
          </a:p>
        </p:txBody>
      </p:sp>
      <p:pic>
        <p:nvPicPr>
          <p:cNvPr id="7" name="Billede 6" descr="Et billede, der indeholder tekst, kasse&#10;&#10;Automatisk genereret beskrivelse">
            <a:extLst>
              <a:ext uri="{FF2B5EF4-FFF2-40B4-BE49-F238E27FC236}">
                <a16:creationId xmlns:a16="http://schemas.microsoft.com/office/drawing/2014/main" id="{45883C8A-C103-4497-A03E-34ABE1D4F7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7589" y="2656400"/>
            <a:ext cx="2111030" cy="2111030"/>
          </a:xfrm>
          <a:prstGeom prst="rect">
            <a:avLst/>
          </a:prstGeom>
        </p:spPr>
      </p:pic>
      <p:pic>
        <p:nvPicPr>
          <p:cNvPr id="4" name="Billede 3" descr="Et billede, der indeholder snavset, adskillige&#10;&#10;Automatisk genereret beskrivelse">
            <a:extLst>
              <a:ext uri="{FF2B5EF4-FFF2-40B4-BE49-F238E27FC236}">
                <a16:creationId xmlns:a16="http://schemas.microsoft.com/office/drawing/2014/main" id="{E96BD570-2340-46C7-B76C-8497D0D609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679" y="2178662"/>
            <a:ext cx="6121112" cy="4084450"/>
          </a:xfrm>
          <a:prstGeom prst="rect">
            <a:avLst/>
          </a:prstGeom>
        </p:spPr>
      </p:pic>
    </p:spTree>
    <p:extLst>
      <p:ext uri="{BB962C8B-B14F-4D97-AF65-F5344CB8AC3E}">
        <p14:creationId xmlns:p14="http://schemas.microsoft.com/office/powerpoint/2010/main" val="24867145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B88408CC-5544-436D-8226-79C77E8C7763}"/>
              </a:ext>
            </a:extLst>
          </p:cNvPr>
          <p:cNvSpPr txBox="1"/>
          <p:nvPr/>
        </p:nvSpPr>
        <p:spPr>
          <a:xfrm>
            <a:off x="1091045" y="1163782"/>
            <a:ext cx="2269467" cy="369332"/>
          </a:xfrm>
          <a:prstGeom prst="rect">
            <a:avLst/>
          </a:prstGeom>
          <a:noFill/>
        </p:spPr>
        <p:txBody>
          <a:bodyPr wrap="none" rtlCol="0">
            <a:spAutoFit/>
          </a:bodyPr>
          <a:lstStyle/>
          <a:p>
            <a:r>
              <a:rPr lang="da-DK" dirty="0">
                <a:hlinkClick r:id="rId3"/>
              </a:rPr>
              <a:t>Danske helleristninger</a:t>
            </a:r>
            <a:endParaRPr lang="da-DK" dirty="0"/>
          </a:p>
        </p:txBody>
      </p:sp>
    </p:spTree>
    <p:extLst>
      <p:ext uri="{BB962C8B-B14F-4D97-AF65-F5344CB8AC3E}">
        <p14:creationId xmlns:p14="http://schemas.microsoft.com/office/powerpoint/2010/main" val="35007545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descr="Et billede, der indeholder indendørs, bord&#10;&#10;Automatisk genereret beskrivelse">
            <a:extLst>
              <a:ext uri="{FF2B5EF4-FFF2-40B4-BE49-F238E27FC236}">
                <a16:creationId xmlns:a16="http://schemas.microsoft.com/office/drawing/2014/main" id="{D000E828-02C5-4372-833A-CB22BF545EE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5400000">
            <a:off x="3143250" y="1174173"/>
            <a:ext cx="4904509" cy="3678382"/>
          </a:xfrm>
          <a:prstGeom prst="rect">
            <a:avLst/>
          </a:prstGeom>
        </p:spPr>
      </p:pic>
      <p:pic>
        <p:nvPicPr>
          <p:cNvPr id="6" name="Billede 5">
            <a:extLst>
              <a:ext uri="{FF2B5EF4-FFF2-40B4-BE49-F238E27FC236}">
                <a16:creationId xmlns:a16="http://schemas.microsoft.com/office/drawing/2014/main" id="{EEE3DAFF-C02B-4839-9463-38B546C273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3142" y="97754"/>
            <a:ext cx="2625568" cy="6293160"/>
          </a:xfrm>
          <a:prstGeom prst="rect">
            <a:avLst/>
          </a:prstGeom>
        </p:spPr>
      </p:pic>
      <p:pic>
        <p:nvPicPr>
          <p:cNvPr id="8" name="Billede 7" descr="Et billede, der indeholder jord, værktøj, luk, fodtøj&#10;&#10;Automatisk genereret beskrivelse">
            <a:extLst>
              <a:ext uri="{FF2B5EF4-FFF2-40B4-BE49-F238E27FC236}">
                <a16:creationId xmlns:a16="http://schemas.microsoft.com/office/drawing/2014/main" id="{3F9043A4-2F68-4127-8CEE-A2937F1D0F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904" y="1049481"/>
            <a:ext cx="1312940" cy="2665268"/>
          </a:xfrm>
          <a:prstGeom prst="rect">
            <a:avLst/>
          </a:prstGeom>
        </p:spPr>
      </p:pic>
      <p:sp>
        <p:nvSpPr>
          <p:cNvPr id="10" name="Tekstfelt 9">
            <a:extLst>
              <a:ext uri="{FF2B5EF4-FFF2-40B4-BE49-F238E27FC236}">
                <a16:creationId xmlns:a16="http://schemas.microsoft.com/office/drawing/2014/main" id="{057D89A2-E00D-4245-82F2-03664D2A9190}"/>
              </a:ext>
            </a:extLst>
          </p:cNvPr>
          <p:cNvSpPr txBox="1"/>
          <p:nvPr/>
        </p:nvSpPr>
        <p:spPr>
          <a:xfrm>
            <a:off x="270165" y="3850335"/>
            <a:ext cx="3200400" cy="276999"/>
          </a:xfrm>
          <a:prstGeom prst="rect">
            <a:avLst/>
          </a:prstGeom>
          <a:noFill/>
        </p:spPr>
        <p:txBody>
          <a:bodyPr wrap="square">
            <a:spAutoFit/>
          </a:bodyPr>
          <a:lstStyle/>
          <a:p>
            <a:r>
              <a:rPr lang="da-DK" sz="1200" dirty="0"/>
              <a:t>Hjortetaksøkse fra Bodal Mose. </a:t>
            </a:r>
          </a:p>
        </p:txBody>
      </p:sp>
    </p:spTree>
    <p:extLst>
      <p:ext uri="{BB962C8B-B14F-4D97-AF65-F5344CB8AC3E}">
        <p14:creationId xmlns:p14="http://schemas.microsoft.com/office/powerpoint/2010/main" val="1382430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909D25A7-0655-4248-B3EB-8A7A6B92B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345" y="414209"/>
            <a:ext cx="6257925" cy="5848350"/>
          </a:xfrm>
          <a:prstGeom prst="rect">
            <a:avLst/>
          </a:prstGeom>
        </p:spPr>
      </p:pic>
      <p:sp>
        <p:nvSpPr>
          <p:cNvPr id="6" name="Tekstfelt 5">
            <a:extLst>
              <a:ext uri="{FF2B5EF4-FFF2-40B4-BE49-F238E27FC236}">
                <a16:creationId xmlns:a16="http://schemas.microsoft.com/office/drawing/2014/main" id="{90C5BD98-9AEE-48C1-B4EA-06F01B144769}"/>
              </a:ext>
            </a:extLst>
          </p:cNvPr>
          <p:cNvSpPr txBox="1"/>
          <p:nvPr/>
        </p:nvSpPr>
        <p:spPr>
          <a:xfrm>
            <a:off x="5387546" y="5423325"/>
            <a:ext cx="3619113" cy="830997"/>
          </a:xfrm>
          <a:prstGeom prst="rect">
            <a:avLst/>
          </a:prstGeom>
          <a:noFill/>
        </p:spPr>
        <p:txBody>
          <a:bodyPr wrap="square" rtlCol="0">
            <a:spAutoFit/>
          </a:bodyPr>
          <a:lstStyle/>
          <a:p>
            <a:r>
              <a:rPr lang="da-DK" sz="1200" dirty="0"/>
              <a:t>Shamanudstyr. Hammer af elgtak fra Maglemose i Søllerød, mundbue fra Mullerup, Holbæk Amt og "brummer" fra Kongemosen.</a:t>
            </a:r>
          </a:p>
          <a:p>
            <a:r>
              <a:rPr lang="da-DK" sz="1200" dirty="0"/>
              <a:t>Foto: Roberto Fortuna og Kira </a:t>
            </a:r>
            <a:r>
              <a:rPr lang="da-DK" sz="1200" dirty="0" err="1"/>
              <a:t>Ursem</a:t>
            </a:r>
            <a:r>
              <a:rPr lang="da-DK" sz="1200" dirty="0"/>
              <a:t>, Nationalmuseet. </a:t>
            </a:r>
          </a:p>
        </p:txBody>
      </p:sp>
    </p:spTree>
    <p:extLst>
      <p:ext uri="{BB962C8B-B14F-4D97-AF65-F5344CB8AC3E}">
        <p14:creationId xmlns:p14="http://schemas.microsoft.com/office/powerpoint/2010/main" val="3370776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8F11CA1E-1648-41DB-80FE-CAFFEE47B2CF}"/>
              </a:ext>
            </a:extLst>
          </p:cNvPr>
          <p:cNvSpPr txBox="1"/>
          <p:nvPr/>
        </p:nvSpPr>
        <p:spPr>
          <a:xfrm>
            <a:off x="1046364" y="1166899"/>
            <a:ext cx="1291590" cy="369332"/>
          </a:xfrm>
          <a:prstGeom prst="rect">
            <a:avLst/>
          </a:prstGeom>
          <a:noFill/>
        </p:spPr>
        <p:txBody>
          <a:bodyPr wrap="square" rtlCol="0">
            <a:spAutoFit/>
          </a:bodyPr>
          <a:lstStyle/>
          <a:p>
            <a:r>
              <a:rPr lang="da-DK" dirty="0">
                <a:hlinkClick r:id="rId4"/>
              </a:rPr>
              <a:t>Mundbue</a:t>
            </a:r>
            <a:endParaRPr lang="da-DK" dirty="0"/>
          </a:p>
        </p:txBody>
      </p:sp>
      <p:pic>
        <p:nvPicPr>
          <p:cNvPr id="4" name="Billede 3" descr="Et billede, der indeholder person, fløjte, rør&#10;&#10;Automatisk genereret beskrivelse">
            <a:extLst>
              <a:ext uri="{FF2B5EF4-FFF2-40B4-BE49-F238E27FC236}">
                <a16:creationId xmlns:a16="http://schemas.microsoft.com/office/drawing/2014/main" id="{4D554FF3-2BAC-4AEB-A82B-8FF9E8B884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8090" y="596414"/>
            <a:ext cx="2627114" cy="1720760"/>
          </a:xfrm>
          <a:prstGeom prst="rect">
            <a:avLst/>
          </a:prstGeom>
        </p:spPr>
      </p:pic>
      <p:pic>
        <p:nvPicPr>
          <p:cNvPr id="5" name="Billede 4" descr="Et billede, der indeholder tekst, person, udendørs&#10;&#10;Automatisk genereret beskrivelse">
            <a:extLst>
              <a:ext uri="{FF2B5EF4-FFF2-40B4-BE49-F238E27FC236}">
                <a16:creationId xmlns:a16="http://schemas.microsoft.com/office/drawing/2014/main" id="{A5A3450E-6988-4B81-B40B-4AE1166E36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18456" y="506758"/>
            <a:ext cx="2507087" cy="2058945"/>
          </a:xfrm>
          <a:prstGeom prst="rect">
            <a:avLst/>
          </a:prstGeom>
        </p:spPr>
      </p:pic>
      <p:pic>
        <p:nvPicPr>
          <p:cNvPr id="3" name="Onlinemedier 2" title="Simon Winsé - Lolo Mouth Bow">
            <a:hlinkClick r:id="" action="ppaction://media"/>
            <a:extLst>
              <a:ext uri="{FF2B5EF4-FFF2-40B4-BE49-F238E27FC236}">
                <a16:creationId xmlns:a16="http://schemas.microsoft.com/office/drawing/2014/main" id="{C6305EB3-8853-40F7-8DEC-09B07126D1C2}"/>
              </a:ext>
            </a:extLst>
          </p:cNvPr>
          <p:cNvPicPr>
            <a:picLocks noRot="1" noChangeAspect="1"/>
          </p:cNvPicPr>
          <p:nvPr>
            <a:videoFile r:link="rId1"/>
          </p:nvPr>
        </p:nvPicPr>
        <p:blipFill>
          <a:blip r:embed="rId7"/>
          <a:stretch>
            <a:fillRect/>
          </a:stretch>
        </p:blipFill>
        <p:spPr>
          <a:xfrm>
            <a:off x="1563013" y="2565703"/>
            <a:ext cx="6700069" cy="3785539"/>
          </a:xfrm>
          <a:prstGeom prst="rect">
            <a:avLst/>
          </a:prstGeom>
        </p:spPr>
      </p:pic>
    </p:spTree>
    <p:extLst>
      <p:ext uri="{BB962C8B-B14F-4D97-AF65-F5344CB8AC3E}">
        <p14:creationId xmlns:p14="http://schemas.microsoft.com/office/powerpoint/2010/main" val="3346872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gulv, indendørs, liggende&#10;&#10;Automatisk genereret beskrivelse">
            <a:extLst>
              <a:ext uri="{FF2B5EF4-FFF2-40B4-BE49-F238E27FC236}">
                <a16:creationId xmlns:a16="http://schemas.microsoft.com/office/drawing/2014/main" id="{CE1F0928-23A7-48A2-BE3A-EE89C6AC6B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609725"/>
            <a:ext cx="6096000" cy="2952750"/>
          </a:xfrm>
          <a:prstGeom prst="rect">
            <a:avLst/>
          </a:prstGeom>
        </p:spPr>
      </p:pic>
    </p:spTree>
    <p:extLst>
      <p:ext uri="{BB962C8B-B14F-4D97-AF65-F5344CB8AC3E}">
        <p14:creationId xmlns:p14="http://schemas.microsoft.com/office/powerpoint/2010/main" val="8124845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descr="Et billede, der indeholder tekst&#10;&#10;Automatisk genereret beskrivelse">
            <a:extLst>
              <a:ext uri="{FF2B5EF4-FFF2-40B4-BE49-F238E27FC236}">
                <a16:creationId xmlns:a16="http://schemas.microsoft.com/office/drawing/2014/main" id="{F0154B6A-70A1-413E-87A0-D6C2A7A019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333880"/>
            <a:ext cx="3810000" cy="3810000"/>
          </a:xfrm>
          <a:prstGeom prst="rect">
            <a:avLst/>
          </a:prstGeom>
        </p:spPr>
      </p:pic>
      <p:pic>
        <p:nvPicPr>
          <p:cNvPr id="3" name="Onlinemedier 2" title="Call &amp; Response. Work song - Prision song (1966)">
            <a:hlinkClick r:id="" action="ppaction://media"/>
            <a:extLst>
              <a:ext uri="{FF2B5EF4-FFF2-40B4-BE49-F238E27FC236}">
                <a16:creationId xmlns:a16="http://schemas.microsoft.com/office/drawing/2014/main" id="{56454349-E58C-42BD-B698-743B9F6BDB0A}"/>
              </a:ext>
            </a:extLst>
          </p:cNvPr>
          <p:cNvPicPr>
            <a:picLocks noRot="1" noChangeAspect="1"/>
          </p:cNvPicPr>
          <p:nvPr>
            <a:videoFile r:link="rId1"/>
          </p:nvPr>
        </p:nvPicPr>
        <p:blipFill>
          <a:blip r:embed="rId5"/>
          <a:stretch>
            <a:fillRect/>
          </a:stretch>
        </p:blipFill>
        <p:spPr>
          <a:xfrm>
            <a:off x="4554682" y="637309"/>
            <a:ext cx="3625273" cy="2718955"/>
          </a:xfrm>
          <a:prstGeom prst="rect">
            <a:avLst/>
          </a:prstGeom>
        </p:spPr>
      </p:pic>
      <p:pic>
        <p:nvPicPr>
          <p:cNvPr id="5" name="Onlinemedier 4" title="Lightning - Long John Old song by a chain gang">
            <a:hlinkClick r:id="" action="ppaction://media"/>
            <a:extLst>
              <a:ext uri="{FF2B5EF4-FFF2-40B4-BE49-F238E27FC236}">
                <a16:creationId xmlns:a16="http://schemas.microsoft.com/office/drawing/2014/main" id="{45761561-19AC-4E0F-A25B-F05F7BF2AACA}"/>
              </a:ext>
            </a:extLst>
          </p:cNvPr>
          <p:cNvPicPr>
            <a:picLocks noRot="1" noChangeAspect="1"/>
          </p:cNvPicPr>
          <p:nvPr>
            <a:videoFile r:link="rId2"/>
          </p:nvPr>
        </p:nvPicPr>
        <p:blipFill>
          <a:blip r:embed="rId6"/>
          <a:stretch>
            <a:fillRect/>
          </a:stretch>
        </p:blipFill>
        <p:spPr>
          <a:xfrm>
            <a:off x="4572000" y="3612677"/>
            <a:ext cx="2540000" cy="1905000"/>
          </a:xfrm>
          <a:prstGeom prst="rect">
            <a:avLst/>
          </a:prstGeom>
        </p:spPr>
      </p:pic>
    </p:spTree>
    <p:extLst>
      <p:ext uri="{BB962C8B-B14F-4D97-AF65-F5344CB8AC3E}">
        <p14:creationId xmlns:p14="http://schemas.microsoft.com/office/powerpoint/2010/main" val="1670579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fill="hold" display="0">
                  <p:stCondLst>
                    <p:cond delay="indefinite"/>
                  </p:stCondLst>
                </p:cTn>
                <p:tgtEl>
                  <p:spTgt spid="5"/>
                </p:tgtEl>
              </p:cMediaNode>
            </p:video>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2">
            <a:extLst>
              <a:ext uri="{FF2B5EF4-FFF2-40B4-BE49-F238E27FC236}">
                <a16:creationId xmlns:a16="http://schemas.microsoft.com/office/drawing/2014/main" id="{014104F9-121B-4F00-A7BE-C7C0284DFF44}"/>
              </a:ext>
            </a:extLst>
          </p:cNvPr>
          <p:cNvSpPr txBox="1"/>
          <p:nvPr/>
        </p:nvSpPr>
        <p:spPr>
          <a:xfrm>
            <a:off x="727363" y="1049481"/>
            <a:ext cx="7689273" cy="4759037"/>
          </a:xfrm>
          <a:prstGeom prst="rect">
            <a:avLst/>
          </a:prstGeom>
        </p:spPr>
        <p:style>
          <a:lnRef idx="2">
            <a:schemeClr val="accent1"/>
          </a:lnRef>
          <a:fillRef idx="1">
            <a:schemeClr val="lt1"/>
          </a:fillRef>
          <a:effectRef idx="0">
            <a:schemeClr val="accent1"/>
          </a:effectRef>
          <a:fontRef idx="minor">
            <a:schemeClr val="dk1"/>
          </a:fontRef>
        </p:style>
        <p:txBody>
          <a:bodyPr wrap="square" numCol="2">
            <a:spAutoFit/>
          </a:bodyPr>
          <a:lstStyle/>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Long John'</a:t>
            </a:r>
          </a:p>
          <a:p>
            <a:pPr>
              <a:lnSpc>
                <a:spcPct val="107000"/>
              </a:lnSpc>
            </a:pPr>
            <a:r>
              <a:rPr lang="da-DK" sz="1400" b="1" dirty="0" err="1">
                <a:effectLst/>
                <a:latin typeface="Calibri" panose="020F0502020204030204" pitchFamily="34" charset="0"/>
                <a:ea typeface="Calibri" panose="020F0502020204030204" pitchFamily="34" charset="0"/>
                <a:cs typeface="Times New Roman" panose="02020603050405020304" pitchFamily="18" charset="0"/>
              </a:rPr>
              <a:t>Leader</a:t>
            </a:r>
            <a:r>
              <a:rPr lang="da-DK" sz="1400" b="1"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pPr>
            <a:r>
              <a:rPr lang="da-DK" sz="1200" dirty="0">
                <a:effectLst/>
                <a:latin typeface="Calibri" panose="020F0502020204030204" pitchFamily="34" charset="0"/>
                <a:ea typeface="Calibri" panose="020F0502020204030204" pitchFamily="34" charset="0"/>
                <a:cs typeface="Times New Roman" panose="02020603050405020304" pitchFamily="18" charset="0"/>
              </a:rPr>
              <a:t>l. </a:t>
            </a:r>
            <a:r>
              <a:rPr lang="da-DK" sz="1200" dirty="0" err="1">
                <a:effectLst/>
                <a:latin typeface="Calibri" panose="020F0502020204030204" pitchFamily="34" charset="0"/>
                <a:ea typeface="Calibri" panose="020F0502020204030204" pitchFamily="34" charset="0"/>
                <a:cs typeface="Times New Roman" panose="02020603050405020304" pitchFamily="18" charset="0"/>
              </a:rPr>
              <a:t>It’s</a:t>
            </a:r>
            <a:r>
              <a:rPr lang="da-DK" sz="1200" dirty="0">
                <a:effectLst/>
                <a:latin typeface="Calibri" panose="020F0502020204030204" pitchFamily="34" charset="0"/>
                <a:ea typeface="Calibri" panose="020F0502020204030204" pitchFamily="34" charset="0"/>
                <a:cs typeface="Times New Roman" panose="02020603050405020304" pitchFamily="18" charset="0"/>
              </a:rPr>
              <a:t> a long John, </a:t>
            </a:r>
            <a:r>
              <a:rPr lang="da-DK" sz="1200" dirty="0" err="1">
                <a:effectLst/>
                <a:latin typeface="Calibri" panose="020F0502020204030204" pitchFamily="34" charset="0"/>
                <a:ea typeface="Calibri" panose="020F0502020204030204" pitchFamily="34" charset="0"/>
                <a:cs typeface="Times New Roman" panose="02020603050405020304" pitchFamily="18" charset="0"/>
              </a:rPr>
              <a:t>He’s</a:t>
            </a:r>
            <a:r>
              <a:rPr lang="da-DK" sz="1200" dirty="0">
                <a:effectLst/>
                <a:latin typeface="Calibri" panose="020F0502020204030204" pitchFamily="34" charset="0"/>
                <a:ea typeface="Calibri" panose="020F0502020204030204" pitchFamily="34" charset="0"/>
                <a:cs typeface="Times New Roman" panose="02020603050405020304" pitchFamily="18" charset="0"/>
              </a:rPr>
              <a:t> a long </a:t>
            </a:r>
            <a:r>
              <a:rPr lang="da-DK" sz="1200" dirty="0" err="1">
                <a:effectLst/>
                <a:latin typeface="Calibri" panose="020F0502020204030204" pitchFamily="34" charset="0"/>
                <a:ea typeface="Calibri" panose="020F0502020204030204" pitchFamily="34" charset="0"/>
                <a:cs typeface="Times New Roman" panose="02020603050405020304" pitchFamily="18" charset="0"/>
              </a:rPr>
              <a:t>gone</a:t>
            </a:r>
            <a:r>
              <a:rPr lang="da-DK" sz="12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pPr>
            <a:r>
              <a:rPr lang="da-DK" sz="1200" dirty="0">
                <a:effectLst/>
                <a:latin typeface="Calibri" panose="020F0502020204030204" pitchFamily="34" charset="0"/>
                <a:ea typeface="Calibri" panose="020F0502020204030204" pitchFamily="34" charset="0"/>
                <a:cs typeface="Times New Roman" panose="02020603050405020304" pitchFamily="18" charset="0"/>
              </a:rPr>
              <a:t>Like a </a:t>
            </a:r>
            <a:r>
              <a:rPr lang="da-DK" sz="1200" dirty="0" err="1">
                <a:effectLst/>
                <a:latin typeface="Calibri" panose="020F0502020204030204" pitchFamily="34" charset="0"/>
                <a:ea typeface="Calibri" panose="020F0502020204030204" pitchFamily="34" charset="0"/>
                <a:cs typeface="Times New Roman" panose="02020603050405020304" pitchFamily="18" charset="0"/>
              </a:rPr>
              <a:t>turkey</a:t>
            </a:r>
            <a:r>
              <a:rPr lang="da-DK" sz="1200" dirty="0">
                <a:effectLst/>
                <a:latin typeface="Calibri" panose="020F0502020204030204" pitchFamily="34" charset="0"/>
                <a:ea typeface="Calibri" panose="020F0502020204030204" pitchFamily="34" charset="0"/>
                <a:cs typeface="Times New Roman" panose="02020603050405020304" pitchFamily="18" charset="0"/>
              </a:rPr>
              <a:t> </a:t>
            </a:r>
            <a:r>
              <a:rPr lang="da-DK" sz="1200" dirty="0" err="1">
                <a:effectLst/>
                <a:latin typeface="Calibri" panose="020F0502020204030204" pitchFamily="34" charset="0"/>
                <a:ea typeface="Calibri" panose="020F0502020204030204" pitchFamily="34" charset="0"/>
                <a:cs typeface="Times New Roman" panose="02020603050405020304" pitchFamily="18" charset="0"/>
              </a:rPr>
              <a:t>through</a:t>
            </a:r>
            <a:r>
              <a:rPr lang="da-DK" sz="1200" dirty="0">
                <a:effectLst/>
                <a:latin typeface="Calibri" panose="020F0502020204030204" pitchFamily="34" charset="0"/>
                <a:ea typeface="Calibri" panose="020F0502020204030204" pitchFamily="34" charset="0"/>
                <a:cs typeface="Times New Roman" panose="02020603050405020304" pitchFamily="18" charset="0"/>
              </a:rPr>
              <a:t> the </a:t>
            </a:r>
            <a:r>
              <a:rPr lang="da-DK" sz="1200" dirty="0" err="1">
                <a:effectLst/>
                <a:latin typeface="Calibri" panose="020F0502020204030204" pitchFamily="34" charset="0"/>
                <a:ea typeface="Calibri" panose="020F0502020204030204" pitchFamily="34" charset="0"/>
                <a:cs typeface="Times New Roman" panose="02020603050405020304" pitchFamily="18" charset="0"/>
              </a:rPr>
              <a:t>corn</a:t>
            </a:r>
            <a:r>
              <a:rPr lang="da-DK" sz="12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pPr>
            <a:r>
              <a:rPr lang="da-DK" sz="1200" dirty="0">
                <a:effectLst/>
                <a:latin typeface="Calibri" panose="020F0502020204030204" pitchFamily="34" charset="0"/>
                <a:ea typeface="Calibri" panose="020F0502020204030204" pitchFamily="34" charset="0"/>
                <a:cs typeface="Times New Roman" panose="02020603050405020304" pitchFamily="18" charset="0"/>
              </a:rPr>
              <a:t>Through the long </a:t>
            </a:r>
            <a:r>
              <a:rPr lang="da-DK" sz="1200" dirty="0" err="1">
                <a:effectLst/>
                <a:latin typeface="Calibri" panose="020F0502020204030204" pitchFamily="34" charset="0"/>
                <a:ea typeface="Calibri" panose="020F0502020204030204" pitchFamily="34" charset="0"/>
                <a:cs typeface="Times New Roman" panose="02020603050405020304" pitchFamily="18" charset="0"/>
              </a:rPr>
              <a:t>corn</a:t>
            </a:r>
            <a:r>
              <a:rPr lang="da-DK" sz="12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pP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da-DK" sz="1200" dirty="0">
                <a:effectLst/>
                <a:latin typeface="Calibri" panose="020F0502020204030204" pitchFamily="34" charset="0"/>
                <a:ea typeface="Calibri" panose="020F0502020204030204" pitchFamily="34" charset="0"/>
                <a:cs typeface="Times New Roman" panose="02020603050405020304" pitchFamily="18" charset="0"/>
              </a:rPr>
              <a:t>2. </a:t>
            </a:r>
            <a:r>
              <a:rPr lang="da-DK" sz="1200" dirty="0" err="1">
                <a:effectLst/>
                <a:latin typeface="Calibri" panose="020F0502020204030204" pitchFamily="34" charset="0"/>
                <a:ea typeface="Calibri" panose="020F0502020204030204" pitchFamily="34" charset="0"/>
                <a:cs typeface="Times New Roman" panose="02020603050405020304" pitchFamily="18" charset="0"/>
              </a:rPr>
              <a:t>Well</a:t>
            </a:r>
            <a:r>
              <a:rPr lang="da-DK" sz="1200" dirty="0">
                <a:effectLst/>
                <a:latin typeface="Calibri" panose="020F0502020204030204" pitchFamily="34" charset="0"/>
                <a:ea typeface="Calibri" panose="020F0502020204030204" pitchFamily="34" charset="0"/>
                <a:cs typeface="Times New Roman" panose="02020603050405020304" pitchFamily="18" charset="0"/>
              </a:rPr>
              <a:t>, </a:t>
            </a:r>
            <a:r>
              <a:rPr lang="da-DK" sz="1200" dirty="0" err="1">
                <a:effectLst/>
                <a:latin typeface="Calibri" panose="020F0502020204030204" pitchFamily="34" charset="0"/>
                <a:ea typeface="Calibri" panose="020F0502020204030204" pitchFamily="34" charset="0"/>
                <a:cs typeface="Times New Roman" panose="02020603050405020304" pitchFamily="18" charset="0"/>
              </a:rPr>
              <a:t>my</a:t>
            </a:r>
            <a:r>
              <a:rPr lang="da-DK" sz="1200" dirty="0">
                <a:effectLst/>
                <a:latin typeface="Calibri" panose="020F0502020204030204" pitchFamily="34" charset="0"/>
                <a:ea typeface="Calibri" panose="020F0502020204030204" pitchFamily="34" charset="0"/>
                <a:cs typeface="Times New Roman" panose="02020603050405020304" pitchFamily="18" charset="0"/>
              </a:rPr>
              <a:t> John </a:t>
            </a:r>
            <a:r>
              <a:rPr lang="da-DK" sz="1200" dirty="0" err="1">
                <a:effectLst/>
                <a:latin typeface="Calibri" panose="020F0502020204030204" pitchFamily="34" charset="0"/>
                <a:ea typeface="Calibri" panose="020F0502020204030204" pitchFamily="34" charset="0"/>
                <a:cs typeface="Times New Roman" panose="02020603050405020304" pitchFamily="18" charset="0"/>
              </a:rPr>
              <a:t>said</a:t>
            </a:r>
            <a:r>
              <a:rPr lang="da-DK" sz="1200" dirty="0">
                <a:effectLst/>
                <a:latin typeface="Calibri" panose="020F0502020204030204" pitchFamily="34" charset="0"/>
                <a:ea typeface="Calibri" panose="020F0502020204030204" pitchFamily="34" charset="0"/>
                <a:cs typeface="Times New Roman" panose="02020603050405020304" pitchFamily="18" charset="0"/>
              </a:rPr>
              <a:t>, In the ten </a:t>
            </a:r>
            <a:r>
              <a:rPr lang="da-DK" sz="1200" dirty="0" err="1">
                <a:effectLst/>
                <a:latin typeface="Calibri" panose="020F0502020204030204" pitchFamily="34" charset="0"/>
                <a:ea typeface="Calibri" panose="020F0502020204030204" pitchFamily="34" charset="0"/>
                <a:cs typeface="Times New Roman" panose="02020603050405020304" pitchFamily="18" charset="0"/>
              </a:rPr>
              <a:t>chap</a:t>
            </a:r>
            <a:r>
              <a:rPr lang="da-DK" sz="1200" dirty="0">
                <a:effectLst/>
                <a:latin typeface="Calibri" panose="020F0502020204030204" pitchFamily="34" charset="0"/>
                <a:ea typeface="Calibri" panose="020F0502020204030204" pitchFamily="34" charset="0"/>
                <a:cs typeface="Times New Roman" panose="02020603050405020304" pitchFamily="18" charset="0"/>
              </a:rPr>
              <a:t> ten,</a:t>
            </a:r>
          </a:p>
          <a:p>
            <a:pPr>
              <a:lnSpc>
                <a:spcPct val="107000"/>
              </a:lnSpc>
            </a:pPr>
            <a:r>
              <a:rPr lang="da-DK" sz="1200" dirty="0">
                <a:effectLst/>
                <a:latin typeface="Calibri" panose="020F0502020204030204" pitchFamily="34" charset="0"/>
                <a:ea typeface="Calibri" panose="020F0502020204030204" pitchFamily="34" charset="0"/>
                <a:cs typeface="Times New Roman" panose="02020603050405020304" pitchFamily="18" charset="0"/>
              </a:rPr>
              <a:t>‘If a man die, He </a:t>
            </a:r>
            <a:r>
              <a:rPr lang="da-DK" sz="1200" dirty="0" err="1">
                <a:effectLst/>
                <a:latin typeface="Calibri" panose="020F0502020204030204" pitchFamily="34" charset="0"/>
                <a:ea typeface="Calibri" panose="020F0502020204030204" pitchFamily="34" charset="0"/>
                <a:cs typeface="Times New Roman" panose="02020603050405020304" pitchFamily="18" charset="0"/>
              </a:rPr>
              <a:t>will</a:t>
            </a:r>
            <a:r>
              <a:rPr lang="da-DK" sz="1200" dirty="0">
                <a:effectLst/>
                <a:latin typeface="Calibri" panose="020F0502020204030204" pitchFamily="34" charset="0"/>
                <a:ea typeface="Calibri" panose="020F0502020204030204" pitchFamily="34" charset="0"/>
                <a:cs typeface="Times New Roman" panose="02020603050405020304" pitchFamily="18" charset="0"/>
              </a:rPr>
              <a:t> live </a:t>
            </a:r>
            <a:r>
              <a:rPr lang="da-DK" sz="1200" dirty="0" err="1">
                <a:effectLst/>
                <a:latin typeface="Calibri" panose="020F0502020204030204" pitchFamily="34" charset="0"/>
                <a:ea typeface="Calibri" panose="020F0502020204030204" pitchFamily="34" charset="0"/>
                <a:cs typeface="Times New Roman" panose="02020603050405020304" pitchFamily="18" charset="0"/>
              </a:rPr>
              <a:t>again</a:t>
            </a:r>
            <a:r>
              <a:rPr lang="da-DK" sz="12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pPr>
            <a:r>
              <a:rPr lang="da-DK" sz="1200" dirty="0" err="1">
                <a:effectLst/>
                <a:latin typeface="Calibri" panose="020F0502020204030204" pitchFamily="34" charset="0"/>
                <a:ea typeface="Calibri" panose="020F0502020204030204" pitchFamily="34" charset="0"/>
                <a:cs typeface="Times New Roman" panose="02020603050405020304" pitchFamily="18" charset="0"/>
              </a:rPr>
              <a:t>Well</a:t>
            </a:r>
            <a:r>
              <a:rPr lang="da-DK" sz="1200" dirty="0">
                <a:effectLst/>
                <a:latin typeface="Calibri" panose="020F0502020204030204" pitchFamily="34" charset="0"/>
                <a:ea typeface="Calibri" panose="020F0502020204030204" pitchFamily="34" charset="0"/>
                <a:cs typeface="Times New Roman" panose="02020603050405020304" pitchFamily="18" charset="0"/>
              </a:rPr>
              <a:t>, </a:t>
            </a:r>
            <a:r>
              <a:rPr lang="da-DK" sz="1200" dirty="0" err="1">
                <a:effectLst/>
                <a:latin typeface="Calibri" panose="020F0502020204030204" pitchFamily="34" charset="0"/>
                <a:ea typeface="Calibri" panose="020F0502020204030204" pitchFamily="34" charset="0"/>
                <a:cs typeface="Times New Roman" panose="02020603050405020304" pitchFamily="18" charset="0"/>
              </a:rPr>
              <a:t>they</a:t>
            </a:r>
            <a:r>
              <a:rPr lang="da-DK" sz="1200" dirty="0">
                <a:effectLst/>
                <a:latin typeface="Calibri" panose="020F0502020204030204" pitchFamily="34" charset="0"/>
                <a:ea typeface="Calibri" panose="020F0502020204030204" pitchFamily="34" charset="0"/>
                <a:cs typeface="Times New Roman" panose="02020603050405020304" pitchFamily="18" charset="0"/>
              </a:rPr>
              <a:t> </a:t>
            </a:r>
            <a:r>
              <a:rPr lang="da-DK" sz="1200" dirty="0" err="1">
                <a:effectLst/>
                <a:latin typeface="Calibri" panose="020F0502020204030204" pitchFamily="34" charset="0"/>
                <a:ea typeface="Calibri" panose="020F0502020204030204" pitchFamily="34" charset="0"/>
                <a:cs typeface="Times New Roman" panose="02020603050405020304" pitchFamily="18" charset="0"/>
              </a:rPr>
              <a:t>crucified</a:t>
            </a:r>
            <a:r>
              <a:rPr lang="da-DK" sz="1200" dirty="0">
                <a:effectLst/>
                <a:latin typeface="Calibri" panose="020F0502020204030204" pitchFamily="34" charset="0"/>
                <a:ea typeface="Calibri" panose="020F0502020204030204" pitchFamily="34" charset="0"/>
                <a:cs typeface="Times New Roman" panose="02020603050405020304" pitchFamily="18" charset="0"/>
              </a:rPr>
              <a:t> Jesus</a:t>
            </a:r>
          </a:p>
          <a:p>
            <a:pPr>
              <a:lnSpc>
                <a:spcPct val="107000"/>
              </a:lnSpc>
            </a:pPr>
            <a:r>
              <a:rPr lang="da-DK" sz="1200" dirty="0">
                <a:effectLst/>
                <a:latin typeface="Calibri" panose="020F0502020204030204" pitchFamily="34" charset="0"/>
                <a:ea typeface="Calibri" panose="020F0502020204030204" pitchFamily="34" charset="0"/>
                <a:cs typeface="Times New Roman" panose="02020603050405020304" pitchFamily="18" charset="0"/>
              </a:rPr>
              <a:t>And </a:t>
            </a:r>
            <a:r>
              <a:rPr lang="da-DK" sz="1200" dirty="0" err="1">
                <a:effectLst/>
                <a:latin typeface="Calibri" panose="020F0502020204030204" pitchFamily="34" charset="0"/>
                <a:ea typeface="Calibri" panose="020F0502020204030204" pitchFamily="34" charset="0"/>
                <a:cs typeface="Times New Roman" panose="02020603050405020304" pitchFamily="18" charset="0"/>
              </a:rPr>
              <a:t>they</a:t>
            </a:r>
            <a:r>
              <a:rPr lang="da-DK" sz="1200" dirty="0">
                <a:effectLst/>
                <a:latin typeface="Calibri" panose="020F0502020204030204" pitchFamily="34" charset="0"/>
                <a:ea typeface="Calibri" panose="020F0502020204030204" pitchFamily="34" charset="0"/>
                <a:cs typeface="Times New Roman" panose="02020603050405020304" pitchFamily="18" charset="0"/>
              </a:rPr>
              <a:t> </a:t>
            </a:r>
            <a:r>
              <a:rPr lang="da-DK" sz="1200" dirty="0" err="1">
                <a:effectLst/>
                <a:latin typeface="Calibri" panose="020F0502020204030204" pitchFamily="34" charset="0"/>
                <a:ea typeface="Calibri" panose="020F0502020204030204" pitchFamily="34" charset="0"/>
                <a:cs typeface="Times New Roman" panose="02020603050405020304" pitchFamily="18" charset="0"/>
              </a:rPr>
              <a:t>nailed</a:t>
            </a:r>
            <a:r>
              <a:rPr lang="da-DK" sz="1200" dirty="0">
                <a:effectLst/>
                <a:latin typeface="Calibri" panose="020F0502020204030204" pitchFamily="34" charset="0"/>
                <a:ea typeface="Calibri" panose="020F0502020204030204" pitchFamily="34" charset="0"/>
                <a:cs typeface="Times New Roman" panose="02020603050405020304" pitchFamily="18" charset="0"/>
              </a:rPr>
              <a:t> </a:t>
            </a:r>
            <a:r>
              <a:rPr lang="da-DK" sz="1200" dirty="0" err="1">
                <a:effectLst/>
                <a:latin typeface="Calibri" panose="020F0502020204030204" pitchFamily="34" charset="0"/>
                <a:ea typeface="Calibri" panose="020F0502020204030204" pitchFamily="34" charset="0"/>
                <a:cs typeface="Times New Roman" panose="02020603050405020304" pitchFamily="18" charset="0"/>
              </a:rPr>
              <a:t>him</a:t>
            </a:r>
            <a:r>
              <a:rPr lang="da-DK" sz="1200" dirty="0">
                <a:effectLst/>
                <a:latin typeface="Calibri" panose="020F0502020204030204" pitchFamily="34" charset="0"/>
                <a:ea typeface="Calibri" panose="020F0502020204030204" pitchFamily="34" charset="0"/>
                <a:cs typeface="Times New Roman" panose="02020603050405020304" pitchFamily="18" charset="0"/>
              </a:rPr>
              <a:t> to the cross;</a:t>
            </a:r>
          </a:p>
          <a:p>
            <a:pPr>
              <a:lnSpc>
                <a:spcPct val="107000"/>
              </a:lnSpc>
            </a:pPr>
            <a:r>
              <a:rPr lang="da-DK" sz="1200" dirty="0" err="1">
                <a:effectLst/>
                <a:latin typeface="Calibri" panose="020F0502020204030204" pitchFamily="34" charset="0"/>
                <a:ea typeface="Calibri" panose="020F0502020204030204" pitchFamily="34" charset="0"/>
                <a:cs typeface="Times New Roman" panose="02020603050405020304" pitchFamily="18" charset="0"/>
              </a:rPr>
              <a:t>Sister</a:t>
            </a:r>
            <a:r>
              <a:rPr lang="da-DK" sz="1200" dirty="0">
                <a:effectLst/>
                <a:latin typeface="Calibri" panose="020F0502020204030204" pitchFamily="34" charset="0"/>
                <a:ea typeface="Calibri" panose="020F0502020204030204" pitchFamily="34" charset="0"/>
                <a:cs typeface="Times New Roman" panose="02020603050405020304" pitchFamily="18" charset="0"/>
              </a:rPr>
              <a:t> Mary </a:t>
            </a:r>
            <a:r>
              <a:rPr lang="da-DK" sz="1200" dirty="0" err="1">
                <a:effectLst/>
                <a:latin typeface="Calibri" panose="020F0502020204030204" pitchFamily="34" charset="0"/>
                <a:ea typeface="Calibri" panose="020F0502020204030204" pitchFamily="34" charset="0"/>
                <a:cs typeface="Times New Roman" panose="02020603050405020304" pitchFamily="18" charset="0"/>
              </a:rPr>
              <a:t>cried</a:t>
            </a:r>
            <a:r>
              <a:rPr lang="da-DK" sz="1200" dirty="0">
                <a:effectLst/>
                <a:latin typeface="Calibri" panose="020F0502020204030204" pitchFamily="34" charset="0"/>
                <a:ea typeface="Calibri" panose="020F0502020204030204" pitchFamily="34" charset="0"/>
                <a:cs typeface="Times New Roman" panose="02020603050405020304" pitchFamily="18" charset="0"/>
              </a:rPr>
              <a:t>, 'My </a:t>
            </a:r>
            <a:r>
              <a:rPr lang="da-DK" sz="1200" dirty="0" err="1">
                <a:effectLst/>
                <a:latin typeface="Calibri" panose="020F0502020204030204" pitchFamily="34" charset="0"/>
                <a:ea typeface="Calibri" panose="020F0502020204030204" pitchFamily="34" charset="0"/>
                <a:cs typeface="Times New Roman" panose="02020603050405020304" pitchFamily="18" charset="0"/>
              </a:rPr>
              <a:t>child</a:t>
            </a:r>
            <a:r>
              <a:rPr lang="da-DK" sz="1200" dirty="0">
                <a:effectLst/>
                <a:latin typeface="Calibri" panose="020F0502020204030204" pitchFamily="34" charset="0"/>
                <a:ea typeface="Calibri" panose="020F0502020204030204" pitchFamily="34" charset="0"/>
                <a:cs typeface="Times New Roman" panose="02020603050405020304" pitchFamily="18" charset="0"/>
              </a:rPr>
              <a:t> is lost!'</a:t>
            </a:r>
          </a:p>
          <a:p>
            <a:pPr>
              <a:lnSpc>
                <a:spcPct val="107000"/>
              </a:lnSpc>
            </a:pPr>
            <a:r>
              <a:rPr lang="da-DK" sz="1400" b="1" dirty="0" err="1">
                <a:latin typeface="Calibri" panose="020F0502020204030204" pitchFamily="34" charset="0"/>
                <a:cs typeface="Times New Roman" panose="02020603050405020304" pitchFamily="18" charset="0"/>
              </a:rPr>
              <a:t>Chorus</a:t>
            </a:r>
            <a:r>
              <a:rPr lang="da-DK" sz="1400" b="1" dirty="0">
                <a:latin typeface="Calibri" panose="020F0502020204030204" pitchFamily="34" charset="0"/>
                <a:cs typeface="Times New Roman" panose="02020603050405020304" pitchFamily="18" charset="0"/>
              </a:rPr>
              <a:t>:</a:t>
            </a:r>
          </a:p>
          <a:p>
            <a:pPr>
              <a:lnSpc>
                <a:spcPct val="107000"/>
              </a:lnSpc>
            </a:pPr>
            <a:r>
              <a:rPr lang="da-DK" sz="1200" i="1" dirty="0" err="1">
                <a:effectLst/>
                <a:latin typeface="Calibri" panose="020F0502020204030204" pitchFamily="34" charset="0"/>
                <a:ea typeface="Calibri" panose="020F0502020204030204" pitchFamily="34" charset="0"/>
                <a:cs typeface="Times New Roman" panose="02020603050405020304" pitchFamily="18" charset="0"/>
              </a:rPr>
              <a:t>Well</a:t>
            </a:r>
            <a:r>
              <a:rPr lang="da-DK" sz="1200" i="1" dirty="0">
                <a:effectLst/>
                <a:latin typeface="Calibri" panose="020F0502020204030204" pitchFamily="34" charset="0"/>
                <a:ea typeface="Calibri" panose="020F0502020204030204" pitchFamily="34" charset="0"/>
                <a:cs typeface="Times New Roman" panose="02020603050405020304" pitchFamily="18" charset="0"/>
              </a:rPr>
              <a:t>, long John, </a:t>
            </a:r>
            <a:r>
              <a:rPr lang="da-DK" sz="1200" i="1" dirty="0" err="1">
                <a:effectLst/>
                <a:latin typeface="Calibri" panose="020F0502020204030204" pitchFamily="34" charset="0"/>
                <a:ea typeface="Calibri" panose="020F0502020204030204" pitchFamily="34" charset="0"/>
                <a:cs typeface="Times New Roman" panose="02020603050405020304" pitchFamily="18" charset="0"/>
              </a:rPr>
              <a:t>He’s</a:t>
            </a:r>
            <a:r>
              <a:rPr lang="da-DK" sz="1200" i="1" dirty="0">
                <a:effectLst/>
                <a:latin typeface="Calibri" panose="020F0502020204030204" pitchFamily="34" charset="0"/>
                <a:ea typeface="Calibri" panose="020F0502020204030204" pitchFamily="34" charset="0"/>
                <a:cs typeface="Times New Roman" panose="02020603050405020304" pitchFamily="18" charset="0"/>
              </a:rPr>
              <a:t> long </a:t>
            </a:r>
            <a:r>
              <a:rPr lang="da-DK" sz="1200" i="1" dirty="0" err="1">
                <a:effectLst/>
                <a:latin typeface="Calibri" panose="020F0502020204030204" pitchFamily="34" charset="0"/>
                <a:ea typeface="Calibri" panose="020F0502020204030204" pitchFamily="34" charset="0"/>
                <a:cs typeface="Times New Roman" panose="02020603050405020304" pitchFamily="18" charset="0"/>
              </a:rPr>
              <a:t>gone</a:t>
            </a:r>
            <a:r>
              <a:rPr lang="da-DK" sz="1200" i="1" dirty="0">
                <a:effectLst/>
                <a:latin typeface="Calibri" panose="020F0502020204030204" pitchFamily="34" charset="0"/>
                <a:ea typeface="Calibri" panose="020F0502020204030204" pitchFamily="34" charset="0"/>
                <a:cs typeface="Times New Roman" panose="02020603050405020304" pitchFamily="18" charset="0"/>
              </a:rPr>
              <a:t>,</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da-DK" sz="1200" i="1" dirty="0" err="1">
                <a:effectLst/>
                <a:latin typeface="Calibri" panose="020F0502020204030204" pitchFamily="34" charset="0"/>
                <a:ea typeface="Calibri" panose="020F0502020204030204" pitchFamily="34" charset="0"/>
                <a:cs typeface="Times New Roman" panose="02020603050405020304" pitchFamily="18" charset="0"/>
              </a:rPr>
              <a:t>He’s</a:t>
            </a:r>
            <a:r>
              <a:rPr lang="da-DK" sz="1200" i="1" dirty="0">
                <a:effectLst/>
                <a:latin typeface="Calibri" panose="020F0502020204030204" pitchFamily="34" charset="0"/>
                <a:ea typeface="Calibri" panose="020F0502020204030204" pitchFamily="34" charset="0"/>
                <a:cs typeface="Times New Roman" panose="02020603050405020304" pitchFamily="18" charset="0"/>
              </a:rPr>
              <a:t> long </a:t>
            </a:r>
            <a:r>
              <a:rPr lang="da-DK" sz="1200" i="1" dirty="0" err="1">
                <a:effectLst/>
                <a:latin typeface="Calibri" panose="020F0502020204030204" pitchFamily="34" charset="0"/>
                <a:ea typeface="Calibri" panose="020F0502020204030204" pitchFamily="34" charset="0"/>
                <a:cs typeface="Times New Roman" panose="02020603050405020304" pitchFamily="18" charset="0"/>
              </a:rPr>
              <a:t>gone</a:t>
            </a:r>
            <a:r>
              <a:rPr lang="da-DK" sz="1200" i="1" dirty="0">
                <a:effectLst/>
                <a:latin typeface="Calibri" panose="020F0502020204030204" pitchFamily="34" charset="0"/>
                <a:ea typeface="Calibri" panose="020F0502020204030204" pitchFamily="34" charset="0"/>
                <a:cs typeface="Times New Roman" panose="02020603050405020304" pitchFamily="18" charset="0"/>
              </a:rPr>
              <a:t>. Mister John, John,</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da-DK" sz="1200" i="1" dirty="0">
                <a:effectLst/>
                <a:latin typeface="Calibri" panose="020F0502020204030204" pitchFamily="34" charset="0"/>
                <a:ea typeface="Calibri" panose="020F0502020204030204" pitchFamily="34" charset="0"/>
                <a:cs typeface="Times New Roman" panose="02020603050405020304" pitchFamily="18" charset="0"/>
              </a:rPr>
              <a:t>Old Big-</a:t>
            </a:r>
            <a:r>
              <a:rPr lang="da-DK" sz="1200" i="1" dirty="0" err="1">
                <a:effectLst/>
                <a:latin typeface="Calibri" panose="020F0502020204030204" pitchFamily="34" charset="0"/>
                <a:ea typeface="Calibri" panose="020F0502020204030204" pitchFamily="34" charset="0"/>
                <a:cs typeface="Times New Roman" panose="02020603050405020304" pitchFamily="18" charset="0"/>
              </a:rPr>
              <a:t>eye</a:t>
            </a:r>
            <a:r>
              <a:rPr lang="da-DK" sz="1200" i="1" dirty="0">
                <a:effectLst/>
                <a:latin typeface="Calibri" panose="020F0502020204030204" pitchFamily="34" charset="0"/>
                <a:ea typeface="Calibri" panose="020F0502020204030204" pitchFamily="34" charset="0"/>
                <a:cs typeface="Times New Roman" panose="02020603050405020304" pitchFamily="18" charset="0"/>
              </a:rPr>
              <a:t> John, Oh, John, John,</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da-DK" sz="1200" i="1" dirty="0" err="1">
                <a:effectLst/>
                <a:latin typeface="Calibri" panose="020F0502020204030204" pitchFamily="34" charset="0"/>
                <a:ea typeface="Calibri" panose="020F0502020204030204" pitchFamily="34" charset="0"/>
                <a:cs typeface="Times New Roman" panose="02020603050405020304" pitchFamily="18" charset="0"/>
              </a:rPr>
              <a:t>It’s</a:t>
            </a:r>
            <a:r>
              <a:rPr lang="da-DK" sz="1200" i="1" dirty="0">
                <a:effectLst/>
                <a:latin typeface="Calibri" panose="020F0502020204030204" pitchFamily="34" charset="0"/>
                <a:ea typeface="Calibri" panose="020F0502020204030204" pitchFamily="34" charset="0"/>
                <a:cs typeface="Times New Roman" panose="02020603050405020304" pitchFamily="18" charset="0"/>
              </a:rPr>
              <a:t> a long John.</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da-DK" sz="1200" dirty="0">
                <a:effectLst/>
                <a:latin typeface="Calibri" panose="020F0502020204030204" pitchFamily="34" charset="0"/>
                <a:ea typeface="Calibri" panose="020F0502020204030204" pitchFamily="34" charset="0"/>
                <a:cs typeface="Times New Roman" panose="02020603050405020304" pitchFamily="18" charset="0"/>
              </a:rPr>
              <a:t>3. </a:t>
            </a:r>
            <a:r>
              <a:rPr lang="da-DK" sz="1200" dirty="0" err="1">
                <a:effectLst/>
                <a:latin typeface="Calibri" panose="020F0502020204030204" pitchFamily="34" charset="0"/>
                <a:ea typeface="Calibri" panose="020F0502020204030204" pitchFamily="34" charset="0"/>
                <a:cs typeface="Times New Roman" panose="02020603050405020304" pitchFamily="18" charset="0"/>
              </a:rPr>
              <a:t>Says</a:t>
            </a:r>
            <a:r>
              <a:rPr lang="da-DK" sz="1200" dirty="0">
                <a:effectLst/>
                <a:latin typeface="Calibri" panose="020F0502020204030204" pitchFamily="34" charset="0"/>
                <a:ea typeface="Calibri" panose="020F0502020204030204" pitchFamily="34" charset="0"/>
                <a:cs typeface="Times New Roman" panose="02020603050405020304" pitchFamily="18" charset="0"/>
              </a:rPr>
              <a:t>-uh: ‘</a:t>
            </a:r>
            <a:r>
              <a:rPr lang="da-DK" sz="1200" dirty="0" err="1">
                <a:effectLst/>
                <a:latin typeface="Calibri" panose="020F0502020204030204" pitchFamily="34" charset="0"/>
                <a:ea typeface="Calibri" panose="020F0502020204030204" pitchFamily="34" charset="0"/>
                <a:cs typeface="Times New Roman" panose="02020603050405020304" pitchFamily="18" charset="0"/>
              </a:rPr>
              <a:t>Come</a:t>
            </a:r>
            <a:r>
              <a:rPr lang="da-DK" sz="1200" dirty="0">
                <a:effectLst/>
                <a:latin typeface="Calibri" panose="020F0502020204030204" pitchFamily="34" charset="0"/>
                <a:ea typeface="Calibri" panose="020F0502020204030204" pitchFamily="34" charset="0"/>
                <a:cs typeface="Times New Roman" panose="02020603050405020304" pitchFamily="18" charset="0"/>
              </a:rPr>
              <a:t> on, gal, And-uh </a:t>
            </a:r>
            <a:r>
              <a:rPr lang="da-DK" sz="1200" dirty="0" err="1">
                <a:effectLst/>
                <a:latin typeface="Calibri" panose="020F0502020204030204" pitchFamily="34" charset="0"/>
                <a:ea typeface="Calibri" panose="020F0502020204030204" pitchFamily="34" charset="0"/>
                <a:cs typeface="Times New Roman" panose="02020603050405020304" pitchFamily="18" charset="0"/>
              </a:rPr>
              <a:t>shut</a:t>
            </a:r>
            <a:r>
              <a:rPr lang="da-DK" sz="1200" dirty="0">
                <a:effectLst/>
                <a:latin typeface="Calibri" panose="020F0502020204030204" pitchFamily="34" charset="0"/>
                <a:ea typeface="Calibri" panose="020F0502020204030204" pitchFamily="34" charset="0"/>
                <a:cs typeface="Times New Roman" panose="02020603050405020304" pitchFamily="18" charset="0"/>
              </a:rPr>
              <a:t> </a:t>
            </a:r>
            <a:r>
              <a:rPr lang="da-DK" sz="1200" dirty="0" err="1">
                <a:effectLst/>
                <a:latin typeface="Calibri" panose="020F0502020204030204" pitchFamily="34" charset="0"/>
                <a:ea typeface="Calibri" panose="020F0502020204030204" pitchFamily="34" charset="0"/>
                <a:cs typeface="Times New Roman" panose="02020603050405020304" pitchFamily="18" charset="0"/>
              </a:rPr>
              <a:t>that</a:t>
            </a:r>
            <a:r>
              <a:rPr lang="da-DK" sz="1200" dirty="0">
                <a:effectLst/>
                <a:latin typeface="Calibri" panose="020F0502020204030204" pitchFamily="34" charset="0"/>
                <a:ea typeface="Calibri" panose="020F0502020204030204" pitchFamily="34" charset="0"/>
                <a:cs typeface="Times New Roman" panose="02020603050405020304" pitchFamily="18" charset="0"/>
              </a:rPr>
              <a:t> do',’</a:t>
            </a:r>
          </a:p>
          <a:p>
            <a:pPr>
              <a:lnSpc>
                <a:spcPct val="107000"/>
              </a:lnSpc>
            </a:pPr>
            <a:r>
              <a:rPr lang="da-DK" sz="1200" dirty="0" err="1">
                <a:effectLst/>
                <a:latin typeface="Calibri" panose="020F0502020204030204" pitchFamily="34" charset="0"/>
                <a:ea typeface="Calibri" panose="020F0502020204030204" pitchFamily="34" charset="0"/>
                <a:cs typeface="Times New Roman" panose="02020603050405020304" pitchFamily="18" charset="0"/>
              </a:rPr>
              <a:t>Says</a:t>
            </a:r>
            <a:r>
              <a:rPr lang="da-DK" sz="1200" dirty="0">
                <a:effectLst/>
                <a:latin typeface="Calibri" panose="020F0502020204030204" pitchFamily="34" charset="0"/>
                <a:ea typeface="Calibri" panose="020F0502020204030204" pitchFamily="34" charset="0"/>
                <a:cs typeface="Times New Roman" panose="02020603050405020304" pitchFamily="18" charset="0"/>
              </a:rPr>
              <a:t>, ‘The </a:t>
            </a:r>
            <a:r>
              <a:rPr lang="da-DK" sz="1200" dirty="0" err="1">
                <a:effectLst/>
                <a:latin typeface="Calibri" panose="020F0502020204030204" pitchFamily="34" charset="0"/>
                <a:ea typeface="Calibri" panose="020F0502020204030204" pitchFamily="34" charset="0"/>
                <a:cs typeface="Times New Roman" panose="02020603050405020304" pitchFamily="18" charset="0"/>
              </a:rPr>
              <a:t>dogs</a:t>
            </a:r>
            <a:r>
              <a:rPr lang="da-DK" sz="1200" dirty="0">
                <a:effectLst/>
                <a:latin typeface="Calibri" panose="020F0502020204030204" pitchFamily="34" charset="0"/>
                <a:ea typeface="Calibri" panose="020F0502020204030204" pitchFamily="34" charset="0"/>
                <a:cs typeface="Times New Roman" panose="02020603050405020304" pitchFamily="18" charset="0"/>
              </a:rPr>
              <a:t> is </a:t>
            </a:r>
            <a:r>
              <a:rPr lang="da-DK" sz="1200" dirty="0" err="1">
                <a:effectLst/>
                <a:latin typeface="Calibri" panose="020F0502020204030204" pitchFamily="34" charset="0"/>
                <a:ea typeface="Calibri" panose="020F0502020204030204" pitchFamily="34" charset="0"/>
                <a:cs typeface="Times New Roman" panose="02020603050405020304" pitchFamily="18" charset="0"/>
              </a:rPr>
              <a:t>comin</a:t>
            </a:r>
            <a:r>
              <a:rPr lang="da-DK" sz="1200" dirty="0">
                <a:effectLst/>
                <a:latin typeface="Calibri" panose="020F0502020204030204" pitchFamily="34" charset="0"/>
                <a:ea typeface="Calibri" panose="020F0502020204030204" pitchFamily="34" charset="0"/>
                <a:cs typeface="Times New Roman" panose="02020603050405020304" pitchFamily="18" charset="0"/>
              </a:rPr>
              <a:t>' And </a:t>
            </a:r>
            <a:r>
              <a:rPr lang="da-DK" sz="1200" dirty="0" err="1">
                <a:effectLst/>
                <a:latin typeface="Calibri" panose="020F0502020204030204" pitchFamily="34" charset="0"/>
                <a:ea typeface="Calibri" panose="020F0502020204030204" pitchFamily="34" charset="0"/>
                <a:cs typeface="Times New Roman" panose="02020603050405020304" pitchFamily="18" charset="0"/>
              </a:rPr>
              <a:t>I’ve</a:t>
            </a:r>
            <a:r>
              <a:rPr lang="da-DK" sz="1200" dirty="0">
                <a:effectLst/>
                <a:latin typeface="Calibri" panose="020F0502020204030204" pitchFamily="34" charset="0"/>
                <a:ea typeface="Calibri" panose="020F0502020204030204" pitchFamily="34" charset="0"/>
                <a:cs typeface="Times New Roman" panose="02020603050405020304" pitchFamily="18" charset="0"/>
              </a:rPr>
              <a:t> </a:t>
            </a:r>
            <a:r>
              <a:rPr lang="da-DK" sz="1200" dirty="0" err="1">
                <a:effectLst/>
                <a:latin typeface="Calibri" panose="020F0502020204030204" pitchFamily="34" charset="0"/>
                <a:ea typeface="Calibri" panose="020F0502020204030204" pitchFamily="34" charset="0"/>
                <a:cs typeface="Times New Roman" panose="02020603050405020304" pitchFamily="18" charset="0"/>
              </a:rPr>
              <a:t>got</a:t>
            </a:r>
            <a:r>
              <a:rPr lang="da-DK" sz="1200" dirty="0">
                <a:effectLst/>
                <a:latin typeface="Calibri" panose="020F0502020204030204" pitchFamily="34" charset="0"/>
                <a:ea typeface="Calibri" panose="020F0502020204030204" pitchFamily="34" charset="0"/>
                <a:cs typeface="Times New Roman" panose="02020603050405020304" pitchFamily="18" charset="0"/>
              </a:rPr>
              <a:t> to go.’</a:t>
            </a:r>
          </a:p>
          <a:p>
            <a:pPr>
              <a:lnSpc>
                <a:spcPct val="107000"/>
              </a:lnSpc>
            </a:pPr>
            <a:r>
              <a:rPr lang="da-DK" sz="1200" dirty="0" err="1">
                <a:effectLst/>
                <a:latin typeface="Calibri" panose="020F0502020204030204" pitchFamily="34" charset="0"/>
                <a:ea typeface="Calibri" panose="020F0502020204030204" pitchFamily="34" charset="0"/>
                <a:cs typeface="Times New Roman" panose="02020603050405020304" pitchFamily="18" charset="0"/>
              </a:rPr>
              <a:t>Chorus</a:t>
            </a:r>
            <a:r>
              <a:rPr lang="da-DK" sz="12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pPr>
            <a:r>
              <a:rPr lang="da-DK" sz="1200" i="1" dirty="0" err="1">
                <a:effectLst/>
                <a:latin typeface="Calibri" panose="020F0502020204030204" pitchFamily="34" charset="0"/>
                <a:ea typeface="Calibri" panose="020F0502020204030204" pitchFamily="34" charset="0"/>
                <a:cs typeface="Times New Roman" panose="02020603050405020304" pitchFamily="18" charset="0"/>
              </a:rPr>
              <a:t>It’s</a:t>
            </a:r>
            <a:r>
              <a:rPr lang="da-DK" sz="1200" i="1" dirty="0">
                <a:effectLst/>
                <a:latin typeface="Calibri" panose="020F0502020204030204" pitchFamily="34" charset="0"/>
                <a:ea typeface="Calibri" panose="020F0502020204030204" pitchFamily="34" charset="0"/>
                <a:cs typeface="Times New Roman" panose="02020603050405020304" pitchFamily="18" charset="0"/>
              </a:rPr>
              <a:t> a long John, </a:t>
            </a:r>
            <a:r>
              <a:rPr lang="da-DK" sz="1200" i="1" dirty="0" err="1">
                <a:effectLst/>
                <a:latin typeface="Calibri" panose="020F0502020204030204" pitchFamily="34" charset="0"/>
                <a:ea typeface="Calibri" panose="020F0502020204030204" pitchFamily="34" charset="0"/>
                <a:cs typeface="Times New Roman" panose="02020603050405020304" pitchFamily="18" charset="0"/>
              </a:rPr>
              <a:t>He’s</a:t>
            </a:r>
            <a:r>
              <a:rPr lang="da-DK" sz="1200" i="1" dirty="0">
                <a:effectLst/>
                <a:latin typeface="Calibri" panose="020F0502020204030204" pitchFamily="34" charset="0"/>
                <a:ea typeface="Calibri" panose="020F0502020204030204" pitchFamily="34" charset="0"/>
                <a:cs typeface="Times New Roman" panose="02020603050405020304" pitchFamily="18" charset="0"/>
              </a:rPr>
              <a:t> long </a:t>
            </a:r>
            <a:r>
              <a:rPr lang="da-DK" sz="1200" i="1" dirty="0" err="1">
                <a:effectLst/>
                <a:latin typeface="Calibri" panose="020F0502020204030204" pitchFamily="34" charset="0"/>
                <a:ea typeface="Calibri" panose="020F0502020204030204" pitchFamily="34" charset="0"/>
                <a:cs typeface="Times New Roman" panose="02020603050405020304" pitchFamily="18" charset="0"/>
              </a:rPr>
              <a:t>gone</a:t>
            </a:r>
            <a:r>
              <a:rPr lang="da-DK" sz="1200" i="1" dirty="0">
                <a:effectLst/>
                <a:latin typeface="Calibri" panose="020F0502020204030204" pitchFamily="34" charset="0"/>
                <a:ea typeface="Calibri" panose="020F0502020204030204" pitchFamily="34" charset="0"/>
                <a:cs typeface="Times New Roman" panose="02020603050405020304" pitchFamily="18" charset="0"/>
              </a:rPr>
              <a:t>, ...</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da-DK" sz="1200" dirty="0">
                <a:effectLst/>
                <a:latin typeface="Calibri" panose="020F0502020204030204" pitchFamily="34" charset="0"/>
                <a:ea typeface="Calibri" panose="020F0502020204030204" pitchFamily="34" charset="0"/>
                <a:cs typeface="Times New Roman" panose="02020603050405020304" pitchFamily="18" charset="0"/>
              </a:rPr>
              <a:t>4. ‘</a:t>
            </a:r>
            <a:r>
              <a:rPr lang="da-DK" sz="1200" dirty="0" err="1">
                <a:effectLst/>
                <a:latin typeface="Calibri" panose="020F0502020204030204" pitchFamily="34" charset="0"/>
                <a:ea typeface="Calibri" panose="020F0502020204030204" pitchFamily="34" charset="0"/>
                <a:cs typeface="Times New Roman" panose="02020603050405020304" pitchFamily="18" charset="0"/>
              </a:rPr>
              <a:t>Well</a:t>
            </a:r>
            <a:r>
              <a:rPr lang="da-DK" sz="1200" dirty="0">
                <a:effectLst/>
                <a:latin typeface="Calibri" panose="020F0502020204030204" pitchFamily="34" charset="0"/>
                <a:ea typeface="Calibri" panose="020F0502020204030204" pitchFamily="34" charset="0"/>
                <a:cs typeface="Times New Roman" panose="02020603050405020304" pitchFamily="18" charset="0"/>
              </a:rPr>
              <a:t>-a </a:t>
            </a:r>
            <a:r>
              <a:rPr lang="da-DK" sz="1200" dirty="0" err="1">
                <a:effectLst/>
                <a:latin typeface="Calibri" panose="020F0502020204030204" pitchFamily="34" charset="0"/>
                <a:ea typeface="Calibri" panose="020F0502020204030204" pitchFamily="34" charset="0"/>
                <a:cs typeface="Times New Roman" panose="02020603050405020304" pitchFamily="18" charset="0"/>
              </a:rPr>
              <a:t>two</a:t>
            </a:r>
            <a:r>
              <a:rPr lang="da-DK" sz="1200" dirty="0">
                <a:effectLst/>
                <a:latin typeface="Calibri" panose="020F0502020204030204" pitchFamily="34" charset="0"/>
                <a:ea typeface="Calibri" panose="020F0502020204030204" pitchFamily="34" charset="0"/>
                <a:cs typeface="Times New Roman" panose="02020603050405020304" pitchFamily="18" charset="0"/>
              </a:rPr>
              <a:t>, </a:t>
            </a:r>
            <a:r>
              <a:rPr lang="da-DK" sz="1200" dirty="0" err="1">
                <a:effectLst/>
                <a:latin typeface="Calibri" panose="020F0502020204030204" pitchFamily="34" charset="0"/>
                <a:ea typeface="Calibri" panose="020F0502020204030204" pitchFamily="34" charset="0"/>
                <a:cs typeface="Times New Roman" panose="02020603050405020304" pitchFamily="18" charset="0"/>
              </a:rPr>
              <a:t>three</a:t>
            </a:r>
            <a:r>
              <a:rPr lang="da-DK" sz="1200" dirty="0">
                <a:effectLst/>
                <a:latin typeface="Calibri" panose="020F0502020204030204" pitchFamily="34" charset="0"/>
                <a:ea typeface="Calibri" panose="020F0502020204030204" pitchFamily="34" charset="0"/>
                <a:cs typeface="Times New Roman" panose="02020603050405020304" pitchFamily="18" charset="0"/>
              </a:rPr>
              <a:t> </a:t>
            </a:r>
            <a:r>
              <a:rPr lang="da-DK" sz="1200" dirty="0" err="1">
                <a:effectLst/>
                <a:latin typeface="Calibri" panose="020F0502020204030204" pitchFamily="34" charset="0"/>
                <a:ea typeface="Calibri" panose="020F0502020204030204" pitchFamily="34" charset="0"/>
                <a:cs typeface="Times New Roman" panose="02020603050405020304" pitchFamily="18" charset="0"/>
              </a:rPr>
              <a:t>minutes</a:t>
            </a:r>
            <a:r>
              <a:rPr lang="da-DK" sz="12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pPr>
            <a:r>
              <a:rPr lang="da-DK" sz="1200" dirty="0">
                <a:effectLst/>
                <a:latin typeface="Calibri" panose="020F0502020204030204" pitchFamily="34" charset="0"/>
                <a:ea typeface="Calibri" panose="020F0502020204030204" pitchFamily="34" charset="0"/>
                <a:cs typeface="Times New Roman" panose="02020603050405020304" pitchFamily="18" charset="0"/>
              </a:rPr>
              <a:t>Let </a:t>
            </a:r>
            <a:r>
              <a:rPr lang="da-DK" sz="1200" dirty="0" err="1">
                <a:effectLst/>
                <a:latin typeface="Calibri" panose="020F0502020204030204" pitchFamily="34" charset="0"/>
                <a:ea typeface="Calibri" panose="020F0502020204030204" pitchFamily="34" charset="0"/>
                <a:cs typeface="Times New Roman" panose="02020603050405020304" pitchFamily="18" charset="0"/>
              </a:rPr>
              <a:t>me</a:t>
            </a:r>
            <a:r>
              <a:rPr lang="da-DK" sz="1200" dirty="0">
                <a:effectLst/>
                <a:latin typeface="Calibri" panose="020F0502020204030204" pitchFamily="34" charset="0"/>
                <a:ea typeface="Calibri" panose="020F0502020204030204" pitchFamily="34" charset="0"/>
                <a:cs typeface="Times New Roman" panose="02020603050405020304" pitchFamily="18" charset="0"/>
              </a:rPr>
              <a:t> </a:t>
            </a:r>
            <a:r>
              <a:rPr lang="da-DK" sz="1200" dirty="0" err="1">
                <a:effectLst/>
                <a:latin typeface="Calibri" panose="020F0502020204030204" pitchFamily="34" charset="0"/>
                <a:ea typeface="Calibri" panose="020F0502020204030204" pitchFamily="34" charset="0"/>
                <a:cs typeface="Times New Roman" panose="02020603050405020304" pitchFamily="18" charset="0"/>
              </a:rPr>
              <a:t>catch</a:t>
            </a:r>
            <a:r>
              <a:rPr lang="da-DK" sz="1200" dirty="0">
                <a:effectLst/>
                <a:latin typeface="Calibri" panose="020F0502020204030204" pitchFamily="34" charset="0"/>
                <a:ea typeface="Calibri" panose="020F0502020204030204" pitchFamily="34" charset="0"/>
                <a:cs typeface="Times New Roman" panose="02020603050405020304" pitchFamily="18" charset="0"/>
              </a:rPr>
              <a:t> </a:t>
            </a:r>
            <a:r>
              <a:rPr lang="da-DK" sz="1200" dirty="0" err="1">
                <a:effectLst/>
                <a:latin typeface="Calibri" panose="020F0502020204030204" pitchFamily="34" charset="0"/>
                <a:ea typeface="Calibri" panose="020F0502020204030204" pitchFamily="34" charset="0"/>
                <a:cs typeface="Times New Roman" panose="02020603050405020304" pitchFamily="18" charset="0"/>
              </a:rPr>
              <a:t>my</a:t>
            </a:r>
            <a:r>
              <a:rPr lang="da-DK" sz="1200" dirty="0">
                <a:effectLst/>
                <a:latin typeface="Calibri" panose="020F0502020204030204" pitchFamily="34" charset="0"/>
                <a:ea typeface="Calibri" panose="020F0502020204030204" pitchFamily="34" charset="0"/>
                <a:cs typeface="Times New Roman" panose="02020603050405020304" pitchFamily="18" charset="0"/>
              </a:rPr>
              <a:t> </a:t>
            </a:r>
            <a:r>
              <a:rPr lang="da-DK" sz="1200" dirty="0" err="1">
                <a:effectLst/>
                <a:latin typeface="Calibri" panose="020F0502020204030204" pitchFamily="34" charset="0"/>
                <a:ea typeface="Calibri" panose="020F0502020204030204" pitchFamily="34" charset="0"/>
                <a:cs typeface="Times New Roman" panose="02020603050405020304" pitchFamily="18" charset="0"/>
              </a:rPr>
              <a:t>win</a:t>
            </a:r>
            <a:r>
              <a:rPr lang="da-DK" sz="12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pPr>
            <a:r>
              <a:rPr lang="da-DK" sz="1200" dirty="0" err="1">
                <a:effectLst/>
                <a:latin typeface="Calibri" panose="020F0502020204030204" pitchFamily="34" charset="0"/>
                <a:ea typeface="Calibri" panose="020F0502020204030204" pitchFamily="34" charset="0"/>
                <a:cs typeface="Times New Roman" panose="02020603050405020304" pitchFamily="18" charset="0"/>
              </a:rPr>
              <a:t>In-a</a:t>
            </a:r>
            <a:r>
              <a:rPr lang="da-DK" sz="1200" dirty="0">
                <a:effectLst/>
                <a:latin typeface="Calibri" panose="020F0502020204030204" pitchFamily="34" charset="0"/>
                <a:ea typeface="Calibri" panose="020F0502020204030204" pitchFamily="34" charset="0"/>
                <a:cs typeface="Times New Roman" panose="02020603050405020304" pitchFamily="18" charset="0"/>
              </a:rPr>
              <a:t> </a:t>
            </a:r>
            <a:r>
              <a:rPr lang="da-DK" sz="1200" dirty="0" err="1">
                <a:effectLst/>
                <a:latin typeface="Calibri" panose="020F0502020204030204" pitchFamily="34" charset="0"/>
                <a:ea typeface="Calibri" panose="020F0502020204030204" pitchFamily="34" charset="0"/>
                <a:cs typeface="Times New Roman" panose="02020603050405020304" pitchFamily="18" charset="0"/>
              </a:rPr>
              <a:t>two</a:t>
            </a:r>
            <a:r>
              <a:rPr lang="da-DK" sz="1200" dirty="0">
                <a:effectLst/>
                <a:latin typeface="Calibri" panose="020F0502020204030204" pitchFamily="34" charset="0"/>
                <a:ea typeface="Calibri" panose="020F0502020204030204" pitchFamily="34" charset="0"/>
                <a:cs typeface="Times New Roman" panose="02020603050405020304" pitchFamily="18" charset="0"/>
              </a:rPr>
              <a:t>, </a:t>
            </a:r>
            <a:r>
              <a:rPr lang="da-DK" sz="1200" dirty="0" err="1">
                <a:effectLst/>
                <a:latin typeface="Calibri" panose="020F0502020204030204" pitchFamily="34" charset="0"/>
                <a:ea typeface="Calibri" panose="020F0502020204030204" pitchFamily="34" charset="0"/>
                <a:cs typeface="Times New Roman" panose="02020603050405020304" pitchFamily="18" charset="0"/>
              </a:rPr>
              <a:t>three</a:t>
            </a:r>
            <a:r>
              <a:rPr lang="da-DK" sz="1200" dirty="0">
                <a:effectLst/>
                <a:latin typeface="Calibri" panose="020F0502020204030204" pitchFamily="34" charset="0"/>
                <a:ea typeface="Calibri" panose="020F0502020204030204" pitchFamily="34" charset="0"/>
                <a:cs typeface="Times New Roman" panose="02020603050405020304" pitchFamily="18" charset="0"/>
              </a:rPr>
              <a:t> </a:t>
            </a:r>
            <a:r>
              <a:rPr lang="da-DK" sz="1200" dirty="0" err="1">
                <a:effectLst/>
                <a:latin typeface="Calibri" panose="020F0502020204030204" pitchFamily="34" charset="0"/>
                <a:ea typeface="Calibri" panose="020F0502020204030204" pitchFamily="34" charset="0"/>
                <a:cs typeface="Times New Roman" panose="02020603050405020304" pitchFamily="18" charset="0"/>
              </a:rPr>
              <a:t>minutes</a:t>
            </a:r>
            <a:r>
              <a:rPr lang="da-DK" sz="1200" dirty="0">
                <a:effectLst/>
                <a:latin typeface="Calibri" panose="020F0502020204030204" pitchFamily="34" charset="0"/>
                <a:ea typeface="Calibri" panose="020F0502020204030204" pitchFamily="34" charset="0"/>
                <a:cs typeface="Times New Roman" panose="02020603050405020304" pitchFamily="18" charset="0"/>
              </a:rPr>
              <a:t>, </a:t>
            </a:r>
            <a:r>
              <a:rPr lang="da-DK" sz="1200" dirty="0" err="1">
                <a:effectLst/>
                <a:latin typeface="Calibri" panose="020F0502020204030204" pitchFamily="34" charset="0"/>
                <a:ea typeface="Calibri" panose="020F0502020204030204" pitchFamily="34" charset="0"/>
                <a:cs typeface="Times New Roman" panose="02020603050405020304" pitchFamily="18" charset="0"/>
              </a:rPr>
              <a:t>I’m</a:t>
            </a:r>
            <a:r>
              <a:rPr lang="da-DK" sz="1200" dirty="0">
                <a:effectLst/>
                <a:latin typeface="Calibri" panose="020F0502020204030204" pitchFamily="34" charset="0"/>
                <a:ea typeface="Calibri" panose="020F0502020204030204" pitchFamily="34" charset="0"/>
                <a:cs typeface="Times New Roman" panose="02020603050405020304" pitchFamily="18" charset="0"/>
              </a:rPr>
              <a:t> </a:t>
            </a:r>
            <a:r>
              <a:rPr lang="da-DK" sz="1200" dirty="0" err="1">
                <a:effectLst/>
                <a:latin typeface="Calibri" panose="020F0502020204030204" pitchFamily="34" charset="0"/>
                <a:ea typeface="Calibri" panose="020F0502020204030204" pitchFamily="34" charset="0"/>
                <a:cs typeface="Times New Roman" panose="02020603050405020304" pitchFamily="18" charset="0"/>
              </a:rPr>
              <a:t>gone</a:t>
            </a:r>
            <a:r>
              <a:rPr lang="da-DK" sz="1200" dirty="0">
                <a:effectLst/>
                <a:latin typeface="Calibri" panose="020F0502020204030204" pitchFamily="34" charset="0"/>
                <a:ea typeface="Calibri" panose="020F0502020204030204" pitchFamily="34" charset="0"/>
                <a:cs typeface="Times New Roman" panose="02020603050405020304" pitchFamily="18" charset="0"/>
              </a:rPr>
              <a:t> </a:t>
            </a:r>
            <a:r>
              <a:rPr lang="da-DK" sz="1200" dirty="0" err="1">
                <a:effectLst/>
                <a:latin typeface="Calibri" panose="020F0502020204030204" pitchFamily="34" charset="0"/>
                <a:ea typeface="Calibri" panose="020F0502020204030204" pitchFamily="34" charset="0"/>
                <a:cs typeface="Times New Roman" panose="02020603050405020304" pitchFamily="18" charset="0"/>
              </a:rPr>
              <a:t>again</a:t>
            </a:r>
            <a:r>
              <a:rPr lang="da-DK" sz="12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pPr>
            <a:r>
              <a:rPr lang="da-DK" sz="1200" i="1" dirty="0" err="1">
                <a:effectLst/>
                <a:latin typeface="Calibri" panose="020F0502020204030204" pitchFamily="34" charset="0"/>
                <a:ea typeface="Calibri" panose="020F0502020204030204" pitchFamily="34" charset="0"/>
                <a:cs typeface="Times New Roman" panose="02020603050405020304" pitchFamily="18" charset="0"/>
              </a:rPr>
              <a:t>Chorus</a:t>
            </a:r>
            <a:r>
              <a:rPr lang="da-DK" sz="1200" i="1" dirty="0">
                <a:effectLst/>
                <a:latin typeface="Calibri" panose="020F0502020204030204" pitchFamily="34" charset="0"/>
                <a:ea typeface="Calibri" panose="020F0502020204030204" pitchFamily="34" charset="0"/>
                <a:cs typeface="Times New Roman" panose="02020603050405020304" pitchFamily="18" charset="0"/>
              </a:rPr>
              <a:t>:</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da-DK" sz="1200" i="1" dirty="0" err="1">
                <a:effectLst/>
                <a:latin typeface="Calibri" panose="020F0502020204030204" pitchFamily="34" charset="0"/>
                <a:ea typeface="Calibri" panose="020F0502020204030204" pitchFamily="34" charset="0"/>
                <a:cs typeface="Times New Roman" panose="02020603050405020304" pitchFamily="18" charset="0"/>
              </a:rPr>
              <a:t>He’s</a:t>
            </a:r>
            <a:r>
              <a:rPr lang="da-DK" sz="1200" i="1" dirty="0">
                <a:effectLst/>
                <a:latin typeface="Calibri" panose="020F0502020204030204" pitchFamily="34" charset="0"/>
                <a:ea typeface="Calibri" panose="020F0502020204030204" pitchFamily="34" charset="0"/>
                <a:cs typeface="Times New Roman" panose="02020603050405020304" pitchFamily="18" charset="0"/>
              </a:rPr>
              <a:t> long John, </a:t>
            </a:r>
            <a:r>
              <a:rPr lang="da-DK" sz="1200" i="1" dirty="0" err="1">
                <a:effectLst/>
                <a:latin typeface="Calibri" panose="020F0502020204030204" pitchFamily="34" charset="0"/>
                <a:ea typeface="Calibri" panose="020F0502020204030204" pitchFamily="34" charset="0"/>
                <a:cs typeface="Times New Roman" panose="02020603050405020304" pitchFamily="18" charset="0"/>
              </a:rPr>
              <a:t>He’s</a:t>
            </a:r>
            <a:r>
              <a:rPr lang="da-DK" sz="1200" i="1" dirty="0">
                <a:effectLst/>
                <a:latin typeface="Calibri" panose="020F0502020204030204" pitchFamily="34" charset="0"/>
                <a:ea typeface="Calibri" panose="020F0502020204030204" pitchFamily="34" charset="0"/>
                <a:cs typeface="Times New Roman" panose="02020603050405020304" pitchFamily="18" charset="0"/>
              </a:rPr>
              <a:t> long </a:t>
            </a:r>
            <a:r>
              <a:rPr lang="da-DK" sz="1200" i="1" dirty="0" err="1">
                <a:effectLst/>
                <a:latin typeface="Calibri" panose="020F0502020204030204" pitchFamily="34" charset="0"/>
                <a:ea typeface="Calibri" panose="020F0502020204030204" pitchFamily="34" charset="0"/>
                <a:cs typeface="Times New Roman" panose="02020603050405020304" pitchFamily="18" charset="0"/>
              </a:rPr>
              <a:t>gone</a:t>
            </a:r>
            <a:r>
              <a:rPr lang="da-DK" sz="1200" i="1" dirty="0">
                <a:effectLst/>
                <a:latin typeface="Calibri" panose="020F0502020204030204" pitchFamily="34" charset="0"/>
                <a:ea typeface="Calibri" panose="020F0502020204030204" pitchFamily="34" charset="0"/>
                <a:cs typeface="Times New Roman" panose="02020603050405020304" pitchFamily="18" charset="0"/>
              </a:rPr>
              <a:t>, ...</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da-DK" sz="1200" dirty="0">
                <a:effectLst/>
                <a:latin typeface="Calibri" panose="020F0502020204030204" pitchFamily="34" charset="0"/>
                <a:ea typeface="Calibri" panose="020F0502020204030204" pitchFamily="34" charset="0"/>
                <a:cs typeface="Times New Roman" panose="02020603050405020304" pitchFamily="18" charset="0"/>
              </a:rPr>
              <a:t>5. </a:t>
            </a:r>
            <a:r>
              <a:rPr lang="da-DK" sz="1200" dirty="0" err="1">
                <a:effectLst/>
                <a:latin typeface="Calibri" panose="020F0502020204030204" pitchFamily="34" charset="0"/>
                <a:ea typeface="Calibri" panose="020F0502020204030204" pitchFamily="34" charset="0"/>
                <a:cs typeface="Times New Roman" panose="02020603050405020304" pitchFamily="18" charset="0"/>
              </a:rPr>
              <a:t>Well</a:t>
            </a:r>
            <a:r>
              <a:rPr lang="da-DK" sz="1200" dirty="0">
                <a:effectLst/>
                <a:latin typeface="Calibri" panose="020F0502020204030204" pitchFamily="34" charset="0"/>
                <a:ea typeface="Calibri" panose="020F0502020204030204" pitchFamily="34" charset="0"/>
                <a:cs typeface="Times New Roman" panose="02020603050405020304" pitchFamily="18" charset="0"/>
              </a:rPr>
              <a:t>, </a:t>
            </a:r>
            <a:r>
              <a:rPr lang="da-DK" sz="1200" dirty="0" err="1">
                <a:effectLst/>
                <a:latin typeface="Calibri" panose="020F0502020204030204" pitchFamily="34" charset="0"/>
                <a:ea typeface="Calibri" panose="020F0502020204030204" pitchFamily="34" charset="0"/>
                <a:cs typeface="Times New Roman" panose="02020603050405020304" pitchFamily="18" charset="0"/>
              </a:rPr>
              <a:t>my</a:t>
            </a:r>
            <a:r>
              <a:rPr lang="da-DK" sz="1200" dirty="0">
                <a:effectLst/>
                <a:latin typeface="Calibri" panose="020F0502020204030204" pitchFamily="34" charset="0"/>
                <a:ea typeface="Calibri" panose="020F0502020204030204" pitchFamily="34" charset="0"/>
                <a:cs typeface="Times New Roman" panose="02020603050405020304" pitchFamily="18" charset="0"/>
              </a:rPr>
              <a:t> John </a:t>
            </a:r>
            <a:r>
              <a:rPr lang="da-DK" sz="1200" dirty="0" err="1">
                <a:effectLst/>
                <a:latin typeface="Calibri" panose="020F0502020204030204" pitchFamily="34" charset="0"/>
                <a:ea typeface="Calibri" panose="020F0502020204030204" pitchFamily="34" charset="0"/>
                <a:cs typeface="Times New Roman" panose="02020603050405020304" pitchFamily="18" charset="0"/>
              </a:rPr>
              <a:t>said</a:t>
            </a:r>
            <a:r>
              <a:rPr lang="da-DK" sz="1200" dirty="0">
                <a:effectLst/>
                <a:latin typeface="Calibri" panose="020F0502020204030204" pitchFamily="34" charset="0"/>
                <a:ea typeface="Calibri" panose="020F0502020204030204" pitchFamily="34" charset="0"/>
                <a:cs typeface="Times New Roman" panose="02020603050405020304" pitchFamily="18" charset="0"/>
              </a:rPr>
              <a:t> Just </a:t>
            </a:r>
            <a:r>
              <a:rPr lang="da-DK" sz="1200" dirty="0" err="1">
                <a:effectLst/>
                <a:latin typeface="Calibri" panose="020F0502020204030204" pitchFamily="34" charset="0"/>
                <a:ea typeface="Calibri" panose="020F0502020204030204" pitchFamily="34" charset="0"/>
                <a:cs typeface="Times New Roman" panose="02020603050405020304" pitchFamily="18" charset="0"/>
              </a:rPr>
              <a:t>before</a:t>
            </a:r>
            <a:r>
              <a:rPr lang="da-DK" sz="1200" dirty="0">
                <a:effectLst/>
                <a:latin typeface="Calibri" panose="020F0502020204030204" pitchFamily="34" charset="0"/>
                <a:ea typeface="Calibri" panose="020F0502020204030204" pitchFamily="34" charset="0"/>
                <a:cs typeface="Times New Roman" panose="02020603050405020304" pitchFamily="18" charset="0"/>
              </a:rPr>
              <a:t> he did,</a:t>
            </a:r>
          </a:p>
          <a:p>
            <a:pPr>
              <a:lnSpc>
                <a:spcPct val="107000"/>
              </a:lnSpc>
            </a:pPr>
            <a:r>
              <a:rPr lang="da-DK" sz="1200" dirty="0">
                <a:effectLst/>
                <a:latin typeface="Calibri" panose="020F0502020204030204" pitchFamily="34" charset="0"/>
                <a:ea typeface="Calibri" panose="020F0502020204030204" pitchFamily="34" charset="0"/>
                <a:cs typeface="Times New Roman" panose="02020603050405020304" pitchFamily="18" charset="0"/>
              </a:rPr>
              <a:t>‘</a:t>
            </a:r>
            <a:r>
              <a:rPr lang="da-DK" sz="1200" dirty="0" err="1">
                <a:effectLst/>
                <a:latin typeface="Calibri" panose="020F0502020204030204" pitchFamily="34" charset="0"/>
                <a:ea typeface="Calibri" panose="020F0502020204030204" pitchFamily="34" charset="0"/>
                <a:cs typeface="Times New Roman" panose="02020603050405020304" pitchFamily="18" charset="0"/>
              </a:rPr>
              <a:t>Well</a:t>
            </a:r>
            <a:r>
              <a:rPr lang="da-DK" sz="1200" dirty="0">
                <a:effectLst/>
                <a:latin typeface="Calibri" panose="020F0502020204030204" pitchFamily="34" charset="0"/>
                <a:ea typeface="Calibri" panose="020F0502020204030204" pitchFamily="34" charset="0"/>
                <a:cs typeface="Times New Roman" panose="02020603050405020304" pitchFamily="18" charset="0"/>
              </a:rPr>
              <a:t>, </a:t>
            </a:r>
            <a:r>
              <a:rPr lang="da-DK" sz="1200" dirty="0" err="1">
                <a:effectLst/>
                <a:latin typeface="Calibri" panose="020F0502020204030204" pitchFamily="34" charset="0"/>
                <a:ea typeface="Calibri" panose="020F0502020204030204" pitchFamily="34" charset="0"/>
                <a:cs typeface="Times New Roman" panose="02020603050405020304" pitchFamily="18" charset="0"/>
              </a:rPr>
              <a:t>I’m</a:t>
            </a:r>
            <a:r>
              <a:rPr lang="da-DK" sz="1200" dirty="0">
                <a:effectLst/>
                <a:latin typeface="Calibri" panose="020F0502020204030204" pitchFamily="34" charset="0"/>
                <a:ea typeface="Calibri" panose="020F0502020204030204" pitchFamily="34" charset="0"/>
                <a:cs typeface="Times New Roman" panose="02020603050405020304" pitchFamily="18" charset="0"/>
              </a:rPr>
              <a:t> </a:t>
            </a:r>
            <a:r>
              <a:rPr lang="da-DK" sz="1200" dirty="0" err="1">
                <a:effectLst/>
                <a:latin typeface="Calibri" panose="020F0502020204030204" pitchFamily="34" charset="0"/>
                <a:ea typeface="Calibri" panose="020F0502020204030204" pitchFamily="34" charset="0"/>
                <a:cs typeface="Times New Roman" panose="02020603050405020304" pitchFamily="18" charset="0"/>
              </a:rPr>
              <a:t>goin</a:t>
            </a:r>
            <a:r>
              <a:rPr lang="da-DK" sz="1200" dirty="0">
                <a:effectLst/>
                <a:latin typeface="Calibri" panose="020F0502020204030204" pitchFamily="34" charset="0"/>
                <a:ea typeface="Calibri" panose="020F0502020204030204" pitchFamily="34" charset="0"/>
                <a:cs typeface="Times New Roman" panose="02020603050405020304" pitchFamily="18" charset="0"/>
              </a:rPr>
              <a:t>' home, See Mary Lid.’</a:t>
            </a:r>
          </a:p>
          <a:p>
            <a:pPr>
              <a:lnSpc>
                <a:spcPct val="107000"/>
              </a:lnSpc>
            </a:pPr>
            <a:r>
              <a:rPr lang="da-DK" sz="1200" dirty="0" err="1">
                <a:effectLst/>
                <a:latin typeface="Calibri" panose="020F0502020204030204" pitchFamily="34" charset="0"/>
                <a:ea typeface="Calibri" panose="020F0502020204030204" pitchFamily="34" charset="0"/>
                <a:cs typeface="Times New Roman" panose="02020603050405020304" pitchFamily="18" charset="0"/>
              </a:rPr>
              <a:t>Chorus</a:t>
            </a:r>
            <a:r>
              <a:rPr lang="da-DK" sz="12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pPr>
            <a:r>
              <a:rPr lang="da-DK" sz="1200" i="1" dirty="0" err="1">
                <a:effectLst/>
                <a:latin typeface="Calibri" panose="020F0502020204030204" pitchFamily="34" charset="0"/>
                <a:ea typeface="Calibri" panose="020F0502020204030204" pitchFamily="34" charset="0"/>
                <a:cs typeface="Times New Roman" panose="02020603050405020304" pitchFamily="18" charset="0"/>
              </a:rPr>
              <a:t>He’s</a:t>
            </a:r>
            <a:r>
              <a:rPr lang="da-DK" sz="1200" i="1" dirty="0">
                <a:effectLst/>
                <a:latin typeface="Calibri" panose="020F0502020204030204" pitchFamily="34" charset="0"/>
                <a:ea typeface="Calibri" panose="020F0502020204030204" pitchFamily="34" charset="0"/>
                <a:cs typeface="Times New Roman" panose="02020603050405020304" pitchFamily="18" charset="0"/>
              </a:rPr>
              <a:t> John, John, Old John, John,</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da-DK" sz="1200" i="1" dirty="0">
                <a:effectLst/>
                <a:latin typeface="Calibri" panose="020F0502020204030204" pitchFamily="34" charset="0"/>
                <a:ea typeface="Calibri" panose="020F0502020204030204" pitchFamily="34" charset="0"/>
                <a:cs typeface="Times New Roman" panose="02020603050405020304" pitchFamily="18" charset="0"/>
              </a:rPr>
              <a:t>With his long </a:t>
            </a:r>
            <a:r>
              <a:rPr lang="da-DK" sz="1200" i="1" dirty="0" err="1">
                <a:effectLst/>
                <a:latin typeface="Calibri" panose="020F0502020204030204" pitchFamily="34" charset="0"/>
                <a:ea typeface="Calibri" panose="020F0502020204030204" pitchFamily="34" charset="0"/>
                <a:cs typeface="Times New Roman" panose="02020603050405020304" pitchFamily="18" charset="0"/>
              </a:rPr>
              <a:t>clothes</a:t>
            </a:r>
            <a:r>
              <a:rPr lang="da-DK" sz="1200" i="1" dirty="0">
                <a:effectLst/>
                <a:latin typeface="Calibri" panose="020F0502020204030204" pitchFamily="34" charset="0"/>
                <a:ea typeface="Calibri" panose="020F0502020204030204" pitchFamily="34" charset="0"/>
                <a:cs typeface="Times New Roman" panose="02020603050405020304" pitchFamily="18" charset="0"/>
              </a:rPr>
              <a:t> on,</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da-DK" sz="1200" dirty="0">
                <a:effectLst/>
                <a:latin typeface="Calibri" panose="020F0502020204030204" pitchFamily="34" charset="0"/>
                <a:ea typeface="Calibri" panose="020F0502020204030204" pitchFamily="34" charset="0"/>
                <a:cs typeface="Times New Roman" panose="02020603050405020304" pitchFamily="18" charset="0"/>
              </a:rPr>
              <a:t>Just a-</a:t>
            </a:r>
            <a:r>
              <a:rPr lang="da-DK" sz="1200" dirty="0" err="1">
                <a:effectLst/>
                <a:latin typeface="Calibri" panose="020F0502020204030204" pitchFamily="34" charset="0"/>
                <a:ea typeface="Calibri" panose="020F0502020204030204" pitchFamily="34" charset="0"/>
                <a:cs typeface="Times New Roman" panose="02020603050405020304" pitchFamily="18" charset="0"/>
              </a:rPr>
              <a:t>skippin</a:t>
            </a:r>
            <a:r>
              <a:rPr lang="da-DK" sz="1200" dirty="0">
                <a:effectLst/>
                <a:latin typeface="Calibri" panose="020F0502020204030204" pitchFamily="34" charset="0"/>
                <a:ea typeface="Calibri" panose="020F0502020204030204" pitchFamily="34" charset="0"/>
                <a:cs typeface="Times New Roman" panose="02020603050405020304" pitchFamily="18" charset="0"/>
              </a:rPr>
              <a:t>' </a:t>
            </a:r>
            <a:r>
              <a:rPr lang="da-DK" sz="1200" dirty="0" err="1">
                <a:effectLst/>
                <a:latin typeface="Calibri" panose="020F0502020204030204" pitchFamily="34" charset="0"/>
                <a:ea typeface="Calibri" panose="020F0502020204030204" pitchFamily="34" charset="0"/>
                <a:cs typeface="Times New Roman" panose="02020603050405020304" pitchFamily="18" charset="0"/>
              </a:rPr>
              <a:t>through</a:t>
            </a:r>
            <a:r>
              <a:rPr lang="da-DK" sz="1200" dirty="0">
                <a:effectLst/>
                <a:latin typeface="Calibri" panose="020F0502020204030204" pitchFamily="34" charset="0"/>
                <a:ea typeface="Calibri" panose="020F0502020204030204" pitchFamily="34" charset="0"/>
                <a:cs typeface="Times New Roman" panose="02020603050405020304" pitchFamily="18" charset="0"/>
              </a:rPr>
              <a:t> the </a:t>
            </a:r>
            <a:r>
              <a:rPr lang="da-DK" sz="1200" dirty="0" err="1">
                <a:effectLst/>
                <a:latin typeface="Calibri" panose="020F0502020204030204" pitchFamily="34" charset="0"/>
                <a:ea typeface="Calibri" panose="020F0502020204030204" pitchFamily="34" charset="0"/>
                <a:cs typeface="Times New Roman" panose="02020603050405020304" pitchFamily="18" charset="0"/>
              </a:rPr>
              <a:t>corn</a:t>
            </a:r>
            <a:r>
              <a:rPr lang="da-DK" sz="12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pP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da-DK" sz="1200" dirty="0">
                <a:effectLst/>
                <a:latin typeface="Calibri" panose="020F0502020204030204" pitchFamily="34" charset="0"/>
                <a:ea typeface="Calibri" panose="020F0502020204030204" pitchFamily="34" charset="0"/>
                <a:cs typeface="Times New Roman" panose="02020603050405020304" pitchFamily="18" charset="0"/>
              </a:rPr>
              <a:t>6. </a:t>
            </a:r>
            <a:r>
              <a:rPr lang="da-DK" sz="1200" dirty="0" err="1">
                <a:effectLst/>
                <a:latin typeface="Calibri" panose="020F0502020204030204" pitchFamily="34" charset="0"/>
                <a:ea typeface="Calibri" panose="020F0502020204030204" pitchFamily="34" charset="0"/>
                <a:cs typeface="Times New Roman" panose="02020603050405020304" pitchFamily="18" charset="0"/>
              </a:rPr>
              <a:t>Well</a:t>
            </a:r>
            <a:r>
              <a:rPr lang="da-DK" sz="1200" dirty="0">
                <a:effectLst/>
                <a:latin typeface="Calibri" panose="020F0502020204030204" pitchFamily="34" charset="0"/>
                <a:ea typeface="Calibri" panose="020F0502020204030204" pitchFamily="34" charset="0"/>
                <a:cs typeface="Times New Roman" panose="02020603050405020304" pitchFamily="18" charset="0"/>
              </a:rPr>
              <a:t>, </a:t>
            </a:r>
            <a:r>
              <a:rPr lang="da-DK" sz="1200" dirty="0" err="1">
                <a:effectLst/>
                <a:latin typeface="Calibri" panose="020F0502020204030204" pitchFamily="34" charset="0"/>
                <a:ea typeface="Calibri" panose="020F0502020204030204" pitchFamily="34" charset="0"/>
                <a:cs typeface="Times New Roman" panose="02020603050405020304" pitchFamily="18" charset="0"/>
              </a:rPr>
              <a:t>my</a:t>
            </a:r>
            <a:r>
              <a:rPr lang="da-DK" sz="1200" dirty="0">
                <a:effectLst/>
                <a:latin typeface="Calibri" panose="020F0502020204030204" pitchFamily="34" charset="0"/>
                <a:ea typeface="Calibri" panose="020F0502020204030204" pitchFamily="34" charset="0"/>
                <a:cs typeface="Times New Roman" panose="02020603050405020304" pitchFamily="18" charset="0"/>
              </a:rPr>
              <a:t> John </a:t>
            </a:r>
            <a:r>
              <a:rPr lang="da-DK" sz="1200" dirty="0" err="1">
                <a:effectLst/>
                <a:latin typeface="Calibri" panose="020F0502020204030204" pitchFamily="34" charset="0"/>
                <a:ea typeface="Calibri" panose="020F0502020204030204" pitchFamily="34" charset="0"/>
                <a:cs typeface="Times New Roman" panose="02020603050405020304" pitchFamily="18" charset="0"/>
              </a:rPr>
              <a:t>said</a:t>
            </a:r>
            <a:r>
              <a:rPr lang="da-DK" sz="1200" dirty="0">
                <a:effectLst/>
                <a:latin typeface="Calibri" panose="020F0502020204030204" pitchFamily="34" charset="0"/>
                <a:ea typeface="Calibri" panose="020F0502020204030204" pitchFamily="34" charset="0"/>
                <a:cs typeface="Times New Roman" panose="02020603050405020304" pitchFamily="18" charset="0"/>
              </a:rPr>
              <a:t> on the </a:t>
            </a:r>
            <a:r>
              <a:rPr lang="da-DK" sz="1200" dirty="0" err="1">
                <a:effectLst/>
                <a:latin typeface="Calibri" panose="020F0502020204030204" pitchFamily="34" charset="0"/>
                <a:ea typeface="Calibri" panose="020F0502020204030204" pitchFamily="34" charset="0"/>
                <a:cs typeface="Times New Roman" panose="02020603050405020304" pitchFamily="18" charset="0"/>
              </a:rPr>
              <a:t>fourth</a:t>
            </a:r>
            <a:r>
              <a:rPr lang="da-DK" sz="1200" dirty="0">
                <a:effectLst/>
                <a:latin typeface="Calibri" panose="020F0502020204030204" pitchFamily="34" charset="0"/>
                <a:ea typeface="Calibri" panose="020F0502020204030204" pitchFamily="34" charset="0"/>
                <a:cs typeface="Times New Roman" panose="02020603050405020304" pitchFamily="18" charset="0"/>
              </a:rPr>
              <a:t> </a:t>
            </a:r>
            <a:r>
              <a:rPr lang="da-DK" sz="1200" dirty="0" err="1">
                <a:effectLst/>
                <a:latin typeface="Calibri" panose="020F0502020204030204" pitchFamily="34" charset="0"/>
                <a:ea typeface="Calibri" panose="020F0502020204030204" pitchFamily="34" charset="0"/>
                <a:cs typeface="Times New Roman" panose="02020603050405020304" pitchFamily="18" charset="0"/>
              </a:rPr>
              <a:t>day</a:t>
            </a:r>
            <a:r>
              <a:rPr lang="da-DK" sz="12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pPr>
            <a:r>
              <a:rPr lang="da-DK" sz="1200" dirty="0" err="1">
                <a:effectLst/>
                <a:latin typeface="Calibri" panose="020F0502020204030204" pitchFamily="34" charset="0"/>
                <a:ea typeface="Calibri" panose="020F0502020204030204" pitchFamily="34" charset="0"/>
                <a:cs typeface="Times New Roman" panose="02020603050405020304" pitchFamily="18" charset="0"/>
              </a:rPr>
              <a:t>Well</a:t>
            </a:r>
            <a:r>
              <a:rPr lang="da-DK" sz="1200" dirty="0">
                <a:effectLst/>
                <a:latin typeface="Calibri" panose="020F0502020204030204" pitchFamily="34" charset="0"/>
                <a:ea typeface="Calibri" panose="020F0502020204030204" pitchFamily="34" charset="0"/>
                <a:cs typeface="Times New Roman" panose="02020603050405020304" pitchFamily="18" charset="0"/>
              </a:rPr>
              <a:t>, to ‘</a:t>
            </a:r>
            <a:r>
              <a:rPr lang="da-DK" sz="1200" dirty="0" err="1">
                <a:effectLst/>
                <a:latin typeface="Calibri" panose="020F0502020204030204" pitchFamily="34" charset="0"/>
                <a:ea typeface="Calibri" panose="020F0502020204030204" pitchFamily="34" charset="0"/>
                <a:cs typeface="Times New Roman" panose="02020603050405020304" pitchFamily="18" charset="0"/>
              </a:rPr>
              <a:t>tell</a:t>
            </a:r>
            <a:r>
              <a:rPr lang="da-DK" sz="1200" dirty="0">
                <a:effectLst/>
                <a:latin typeface="Calibri" panose="020F0502020204030204" pitchFamily="34" charset="0"/>
                <a:ea typeface="Calibri" panose="020F0502020204030204" pitchFamily="34" charset="0"/>
                <a:cs typeface="Times New Roman" panose="02020603050405020304" pitchFamily="18" charset="0"/>
              </a:rPr>
              <a:t> </a:t>
            </a:r>
            <a:r>
              <a:rPr lang="da-DK" sz="1200" dirty="0" err="1">
                <a:effectLst/>
                <a:latin typeface="Calibri" panose="020F0502020204030204" pitchFamily="34" charset="0"/>
                <a:ea typeface="Calibri" panose="020F0502020204030204" pitchFamily="34" charset="0"/>
                <a:cs typeface="Times New Roman" panose="02020603050405020304" pitchFamily="18" charset="0"/>
              </a:rPr>
              <a:t>my</a:t>
            </a:r>
            <a:r>
              <a:rPr lang="da-DK" sz="1200" dirty="0">
                <a:effectLst/>
                <a:latin typeface="Calibri" panose="020F0502020204030204" pitchFamily="34" charset="0"/>
                <a:ea typeface="Calibri" panose="020F0502020204030204" pitchFamily="34" charset="0"/>
                <a:cs typeface="Times New Roman" panose="02020603050405020304" pitchFamily="18" charset="0"/>
              </a:rPr>
              <a:t> rider </a:t>
            </a:r>
            <a:r>
              <a:rPr lang="da-DK" sz="1200" dirty="0" err="1">
                <a:effectLst/>
                <a:latin typeface="Calibri" panose="020F0502020204030204" pitchFamily="34" charset="0"/>
                <a:ea typeface="Calibri" panose="020F0502020204030204" pitchFamily="34" charset="0"/>
                <a:cs typeface="Times New Roman" panose="02020603050405020304" pitchFamily="18" charset="0"/>
              </a:rPr>
              <a:t>that</a:t>
            </a:r>
            <a:r>
              <a:rPr lang="da-DK" sz="1200" dirty="0">
                <a:effectLst/>
                <a:latin typeface="Calibri" panose="020F0502020204030204" pitchFamily="34" charset="0"/>
                <a:ea typeface="Calibri" panose="020F0502020204030204" pitchFamily="34" charset="0"/>
                <a:cs typeface="Times New Roman" panose="02020603050405020304" pitchFamily="18" charset="0"/>
              </a:rPr>
              <a:t> </a:t>
            </a:r>
            <a:r>
              <a:rPr lang="da-DK" sz="1200" dirty="0" err="1">
                <a:effectLst/>
                <a:latin typeface="Calibri" panose="020F0502020204030204" pitchFamily="34" charset="0"/>
                <a:ea typeface="Calibri" panose="020F0502020204030204" pitchFamily="34" charset="0"/>
                <a:cs typeface="Times New Roman" panose="02020603050405020304" pitchFamily="18" charset="0"/>
              </a:rPr>
              <a:t>I’m</a:t>
            </a:r>
            <a:r>
              <a:rPr lang="da-DK" sz="1200" dirty="0">
                <a:effectLst/>
                <a:latin typeface="Calibri" panose="020F0502020204030204" pitchFamily="34" charset="0"/>
                <a:ea typeface="Calibri" panose="020F0502020204030204" pitchFamily="34" charset="0"/>
                <a:cs typeface="Times New Roman" panose="02020603050405020304" pitchFamily="18" charset="0"/>
              </a:rPr>
              <a:t> on </a:t>
            </a:r>
            <a:r>
              <a:rPr lang="da-DK" sz="1200" dirty="0" err="1">
                <a:effectLst/>
                <a:latin typeface="Calibri" panose="020F0502020204030204" pitchFamily="34" charset="0"/>
                <a:ea typeface="Calibri" panose="020F0502020204030204" pitchFamily="34" charset="0"/>
                <a:cs typeface="Times New Roman" panose="02020603050405020304" pitchFamily="18" charset="0"/>
              </a:rPr>
              <a:t>my</a:t>
            </a:r>
            <a:r>
              <a:rPr lang="da-DK" sz="1200" dirty="0">
                <a:effectLst/>
                <a:latin typeface="Calibri" panose="020F0502020204030204" pitchFamily="34" charset="0"/>
                <a:ea typeface="Calibri" panose="020F0502020204030204" pitchFamily="34" charset="0"/>
                <a:cs typeface="Times New Roman" panose="02020603050405020304" pitchFamily="18" charset="0"/>
              </a:rPr>
              <a:t> </a:t>
            </a:r>
            <a:r>
              <a:rPr lang="da-DK" sz="1200" dirty="0" err="1">
                <a:effectLst/>
                <a:latin typeface="Calibri" panose="020F0502020204030204" pitchFamily="34" charset="0"/>
                <a:ea typeface="Calibri" panose="020F0502020204030204" pitchFamily="34" charset="0"/>
                <a:cs typeface="Times New Roman" panose="02020603050405020304" pitchFamily="18" charset="0"/>
              </a:rPr>
              <a:t>way</a:t>
            </a:r>
            <a:r>
              <a:rPr lang="da-DK" sz="12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pPr>
            <a:r>
              <a:rPr lang="da-DK" sz="1200" i="1" dirty="0" err="1">
                <a:effectLst/>
                <a:latin typeface="Calibri" panose="020F0502020204030204" pitchFamily="34" charset="0"/>
                <a:ea typeface="Calibri" panose="020F0502020204030204" pitchFamily="34" charset="0"/>
                <a:cs typeface="Times New Roman" panose="02020603050405020304" pitchFamily="18" charset="0"/>
              </a:rPr>
              <a:t>Chorus</a:t>
            </a:r>
            <a:r>
              <a:rPr lang="da-DK" sz="1200" i="1" dirty="0">
                <a:effectLst/>
                <a:latin typeface="Calibri" panose="020F0502020204030204" pitchFamily="34" charset="0"/>
                <a:ea typeface="Calibri" panose="020F0502020204030204" pitchFamily="34" charset="0"/>
                <a:cs typeface="Times New Roman" panose="02020603050405020304" pitchFamily="18" charset="0"/>
              </a:rPr>
              <a:t>:</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da-DK" sz="1200" i="1" dirty="0" err="1">
                <a:effectLst/>
                <a:latin typeface="Calibri" panose="020F0502020204030204" pitchFamily="34" charset="0"/>
                <a:ea typeface="Calibri" panose="020F0502020204030204" pitchFamily="34" charset="0"/>
                <a:cs typeface="Times New Roman" panose="02020603050405020304" pitchFamily="18" charset="0"/>
              </a:rPr>
              <a:t>He’s</a:t>
            </a:r>
            <a:r>
              <a:rPr lang="da-DK" sz="1200" i="1" dirty="0">
                <a:effectLst/>
                <a:latin typeface="Calibri" panose="020F0502020204030204" pitchFamily="34" charset="0"/>
                <a:ea typeface="Calibri" panose="020F0502020204030204" pitchFamily="34" charset="0"/>
                <a:cs typeface="Times New Roman" panose="02020603050405020304" pitchFamily="18" charset="0"/>
              </a:rPr>
              <a:t> long </a:t>
            </a:r>
            <a:r>
              <a:rPr lang="da-DK" sz="1200" i="1" dirty="0" err="1">
                <a:effectLst/>
                <a:latin typeface="Calibri" panose="020F0502020204030204" pitchFamily="34" charset="0"/>
                <a:ea typeface="Calibri" panose="020F0502020204030204" pitchFamily="34" charset="0"/>
                <a:cs typeface="Times New Roman" panose="02020603050405020304" pitchFamily="18" charset="0"/>
              </a:rPr>
              <a:t>gone</a:t>
            </a:r>
            <a:r>
              <a:rPr lang="da-DK" sz="1200" i="1" dirty="0">
                <a:effectLst/>
                <a:latin typeface="Calibri" panose="020F0502020204030204" pitchFamily="34" charset="0"/>
                <a:ea typeface="Calibri" panose="020F0502020204030204" pitchFamily="34" charset="0"/>
                <a:cs typeface="Times New Roman" panose="02020603050405020304" pitchFamily="18" charset="0"/>
              </a:rPr>
              <a:t>, </a:t>
            </a:r>
            <a:r>
              <a:rPr lang="da-DK" sz="1200" i="1" dirty="0" err="1">
                <a:effectLst/>
                <a:latin typeface="Calibri" panose="020F0502020204030204" pitchFamily="34" charset="0"/>
                <a:ea typeface="Calibri" panose="020F0502020204030204" pitchFamily="34" charset="0"/>
                <a:cs typeface="Times New Roman" panose="02020603050405020304" pitchFamily="18" charset="0"/>
              </a:rPr>
              <a:t>he’s</a:t>
            </a:r>
            <a:r>
              <a:rPr lang="da-DK" sz="1200" i="1" dirty="0">
                <a:effectLst/>
                <a:latin typeface="Calibri" panose="020F0502020204030204" pitchFamily="34" charset="0"/>
                <a:ea typeface="Calibri" panose="020F0502020204030204" pitchFamily="34" charset="0"/>
                <a:cs typeface="Times New Roman" panose="02020603050405020304" pitchFamily="18" charset="0"/>
              </a:rPr>
              <a:t> long </a:t>
            </a:r>
            <a:r>
              <a:rPr lang="da-DK" sz="1200" i="1" dirty="0" err="1">
                <a:effectLst/>
                <a:latin typeface="Calibri" panose="020F0502020204030204" pitchFamily="34" charset="0"/>
                <a:ea typeface="Calibri" panose="020F0502020204030204" pitchFamily="34" charset="0"/>
                <a:cs typeface="Times New Roman" panose="02020603050405020304" pitchFamily="18" charset="0"/>
              </a:rPr>
              <a:t>gone</a:t>
            </a:r>
            <a:r>
              <a:rPr lang="da-DK" sz="1200" i="1" dirty="0">
                <a:effectLst/>
                <a:latin typeface="Calibri" panose="020F0502020204030204" pitchFamily="34" charset="0"/>
                <a:ea typeface="Calibri" panose="020F0502020204030204" pitchFamily="34" charset="0"/>
                <a:cs typeface="Times New Roman" panose="02020603050405020304" pitchFamily="18" charset="0"/>
              </a:rPr>
              <a:t>,</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da-DK" sz="1200" i="1" dirty="0" err="1">
                <a:effectLst/>
                <a:latin typeface="Calibri" panose="020F0502020204030204" pitchFamily="34" charset="0"/>
                <a:ea typeface="Calibri" panose="020F0502020204030204" pitchFamily="34" charset="0"/>
                <a:cs typeface="Times New Roman" panose="02020603050405020304" pitchFamily="18" charset="0"/>
              </a:rPr>
              <a:t>He’s</a:t>
            </a:r>
            <a:r>
              <a:rPr lang="da-DK" sz="1200" i="1" dirty="0">
                <a:effectLst/>
                <a:latin typeface="Calibri" panose="020F0502020204030204" pitchFamily="34" charset="0"/>
                <a:ea typeface="Calibri" panose="020F0502020204030204" pitchFamily="34" charset="0"/>
                <a:cs typeface="Times New Roman" panose="02020603050405020304" pitchFamily="18" charset="0"/>
              </a:rPr>
              <a:t> long </a:t>
            </a:r>
            <a:r>
              <a:rPr lang="da-DK" sz="1200" i="1" dirty="0" err="1">
                <a:effectLst/>
                <a:latin typeface="Calibri" panose="020F0502020204030204" pitchFamily="34" charset="0"/>
                <a:ea typeface="Calibri" panose="020F0502020204030204" pitchFamily="34" charset="0"/>
                <a:cs typeface="Times New Roman" panose="02020603050405020304" pitchFamily="18" charset="0"/>
              </a:rPr>
              <a:t>gone</a:t>
            </a:r>
            <a:r>
              <a:rPr lang="da-DK" sz="1200" i="1" dirty="0">
                <a:effectLst/>
                <a:latin typeface="Calibri" panose="020F0502020204030204" pitchFamily="34" charset="0"/>
                <a:ea typeface="Calibri" panose="020F0502020204030204" pitchFamily="34" charset="0"/>
                <a:cs typeface="Times New Roman" panose="02020603050405020304" pitchFamily="18" charset="0"/>
              </a:rPr>
              <a:t>, </a:t>
            </a:r>
            <a:r>
              <a:rPr lang="da-DK" sz="1200" i="1" dirty="0" err="1">
                <a:effectLst/>
                <a:latin typeface="Calibri" panose="020F0502020204030204" pitchFamily="34" charset="0"/>
                <a:ea typeface="Calibri" panose="020F0502020204030204" pitchFamily="34" charset="0"/>
                <a:cs typeface="Times New Roman" panose="02020603050405020304" pitchFamily="18" charset="0"/>
              </a:rPr>
              <a:t>It’s</a:t>
            </a:r>
            <a:r>
              <a:rPr lang="da-DK" sz="1200" i="1" dirty="0">
                <a:effectLst/>
                <a:latin typeface="Calibri" panose="020F0502020204030204" pitchFamily="34" charset="0"/>
                <a:ea typeface="Calibri" panose="020F0502020204030204" pitchFamily="34" charset="0"/>
                <a:cs typeface="Times New Roman" panose="02020603050405020304" pitchFamily="18" charset="0"/>
              </a:rPr>
              <a:t> a long John.</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da-DK" sz="1200" dirty="0">
                <a:effectLst/>
                <a:latin typeface="Calibri" panose="020F0502020204030204" pitchFamily="34" charset="0"/>
                <a:ea typeface="Calibri" panose="020F0502020204030204" pitchFamily="34" charset="0"/>
                <a:cs typeface="Times New Roman" panose="02020603050405020304" pitchFamily="18" charset="0"/>
              </a:rPr>
              <a:t>7. ‘</a:t>
            </a:r>
            <a:r>
              <a:rPr lang="da-DK" sz="1200" dirty="0" err="1">
                <a:effectLst/>
                <a:latin typeface="Calibri" panose="020F0502020204030204" pitchFamily="34" charset="0"/>
                <a:ea typeface="Calibri" panose="020F0502020204030204" pitchFamily="34" charset="0"/>
                <a:cs typeface="Times New Roman" panose="02020603050405020304" pitchFamily="18" charset="0"/>
              </a:rPr>
              <a:t>Gonna</a:t>
            </a:r>
            <a:r>
              <a:rPr lang="da-DK" sz="1200" dirty="0">
                <a:effectLst/>
                <a:latin typeface="Calibri" panose="020F0502020204030204" pitchFamily="34" charset="0"/>
                <a:ea typeface="Calibri" panose="020F0502020204030204" pitchFamily="34" charset="0"/>
                <a:cs typeface="Times New Roman" panose="02020603050405020304" pitchFamily="18" charset="0"/>
              </a:rPr>
              <a:t> </a:t>
            </a:r>
            <a:r>
              <a:rPr lang="da-DK" sz="1200" dirty="0" err="1">
                <a:effectLst/>
                <a:latin typeface="Calibri" panose="020F0502020204030204" pitchFamily="34" charset="0"/>
                <a:ea typeface="Calibri" panose="020F0502020204030204" pitchFamily="34" charset="0"/>
                <a:cs typeface="Times New Roman" panose="02020603050405020304" pitchFamily="18" charset="0"/>
              </a:rPr>
              <a:t>call</a:t>
            </a:r>
            <a:r>
              <a:rPr lang="da-DK" sz="1200" dirty="0">
                <a:effectLst/>
                <a:latin typeface="Calibri" panose="020F0502020204030204" pitchFamily="34" charset="0"/>
                <a:ea typeface="Calibri" panose="020F0502020204030204" pitchFamily="34" charset="0"/>
                <a:cs typeface="Times New Roman" panose="02020603050405020304" pitchFamily="18" charset="0"/>
              </a:rPr>
              <a:t> </a:t>
            </a:r>
            <a:r>
              <a:rPr lang="da-DK" sz="1200" dirty="0" err="1">
                <a:effectLst/>
                <a:latin typeface="Calibri" panose="020F0502020204030204" pitchFamily="34" charset="0"/>
                <a:ea typeface="Calibri" panose="020F0502020204030204" pitchFamily="34" charset="0"/>
                <a:cs typeface="Times New Roman" panose="02020603050405020304" pitchFamily="18" charset="0"/>
              </a:rPr>
              <a:t>this</a:t>
            </a:r>
            <a:r>
              <a:rPr lang="da-DK" sz="1200" dirty="0">
                <a:effectLst/>
                <a:latin typeface="Calibri" panose="020F0502020204030204" pitchFamily="34" charset="0"/>
                <a:ea typeface="Calibri" panose="020F0502020204030204" pitchFamily="34" charset="0"/>
                <a:cs typeface="Times New Roman" panose="02020603050405020304" pitchFamily="18" charset="0"/>
              </a:rPr>
              <a:t> summer,</a:t>
            </a:r>
          </a:p>
          <a:p>
            <a:pPr>
              <a:lnSpc>
                <a:spcPct val="107000"/>
              </a:lnSpc>
            </a:pPr>
            <a:r>
              <a:rPr lang="da-DK" sz="1200" dirty="0" err="1">
                <a:effectLst/>
                <a:latin typeface="Calibri" panose="020F0502020204030204" pitchFamily="34" charset="0"/>
                <a:ea typeface="Calibri" panose="020F0502020204030204" pitchFamily="34" charset="0"/>
                <a:cs typeface="Times New Roman" panose="02020603050405020304" pitchFamily="18" charset="0"/>
              </a:rPr>
              <a:t>Ain’t</a:t>
            </a:r>
            <a:r>
              <a:rPr lang="da-DK" sz="1200" dirty="0">
                <a:effectLst/>
                <a:latin typeface="Calibri" panose="020F0502020204030204" pitchFamily="34" charset="0"/>
                <a:ea typeface="Calibri" panose="020F0502020204030204" pitchFamily="34" charset="0"/>
                <a:cs typeface="Times New Roman" panose="02020603050405020304" pitchFamily="18" charset="0"/>
              </a:rPr>
              <a:t> </a:t>
            </a:r>
            <a:r>
              <a:rPr lang="da-DK" sz="1200" dirty="0" err="1">
                <a:effectLst/>
                <a:latin typeface="Calibri" panose="020F0502020204030204" pitchFamily="34" charset="0"/>
                <a:ea typeface="Calibri" panose="020F0502020204030204" pitchFamily="34" charset="0"/>
                <a:cs typeface="Times New Roman" panose="02020603050405020304" pitchFamily="18" charset="0"/>
              </a:rPr>
              <a:t>gon</a:t>
            </a:r>
            <a:r>
              <a:rPr lang="da-DK" sz="1200" dirty="0">
                <a:effectLst/>
                <a:latin typeface="Calibri" panose="020F0502020204030204" pitchFamily="34" charset="0"/>
                <a:ea typeface="Calibri" panose="020F0502020204030204" pitchFamily="34" charset="0"/>
                <a:cs typeface="Times New Roman" panose="02020603050405020304" pitchFamily="18" charset="0"/>
              </a:rPr>
              <a:t>’ </a:t>
            </a:r>
            <a:r>
              <a:rPr lang="da-DK" sz="1200" dirty="0" err="1">
                <a:effectLst/>
                <a:latin typeface="Calibri" panose="020F0502020204030204" pitchFamily="34" charset="0"/>
                <a:ea typeface="Calibri" panose="020F0502020204030204" pitchFamily="34" charset="0"/>
                <a:cs typeface="Times New Roman" panose="02020603050405020304" pitchFamily="18" charset="0"/>
              </a:rPr>
              <a:t>call</a:t>
            </a:r>
            <a:r>
              <a:rPr lang="da-DK" sz="1200" dirty="0">
                <a:effectLst/>
                <a:latin typeface="Calibri" panose="020F0502020204030204" pitchFamily="34" charset="0"/>
                <a:ea typeface="Calibri" panose="020F0502020204030204" pitchFamily="34" charset="0"/>
                <a:cs typeface="Times New Roman" panose="02020603050405020304" pitchFamily="18" charset="0"/>
              </a:rPr>
              <a:t> no </a:t>
            </a:r>
            <a:r>
              <a:rPr lang="da-DK" sz="1200" dirty="0" err="1">
                <a:effectLst/>
                <a:latin typeface="Calibri" panose="020F0502020204030204" pitchFamily="34" charset="0"/>
                <a:ea typeface="Calibri" panose="020F0502020204030204" pitchFamily="34" charset="0"/>
                <a:cs typeface="Times New Roman" panose="02020603050405020304" pitchFamily="18" charset="0"/>
              </a:rPr>
              <a:t>mo</a:t>
            </a:r>
            <a:r>
              <a:rPr lang="da-DK" sz="12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pPr>
            <a:r>
              <a:rPr lang="da-DK" sz="1200" dirty="0">
                <a:effectLst/>
                <a:latin typeface="Calibri" panose="020F0502020204030204" pitchFamily="34" charset="0"/>
                <a:ea typeface="Calibri" panose="020F0502020204030204" pitchFamily="34" charset="0"/>
                <a:cs typeface="Times New Roman" panose="02020603050405020304" pitchFamily="18" charset="0"/>
              </a:rPr>
              <a:t>If I </a:t>
            </a:r>
            <a:r>
              <a:rPr lang="da-DK" sz="1200" dirty="0" err="1">
                <a:effectLst/>
                <a:latin typeface="Calibri" panose="020F0502020204030204" pitchFamily="34" charset="0"/>
                <a:ea typeface="Calibri" panose="020F0502020204030204" pitchFamily="34" charset="0"/>
                <a:cs typeface="Times New Roman" panose="02020603050405020304" pitchFamily="18" charset="0"/>
              </a:rPr>
              <a:t>call</a:t>
            </a:r>
            <a:r>
              <a:rPr lang="da-DK" sz="1200" dirty="0">
                <a:effectLst/>
                <a:latin typeface="Calibri" panose="020F0502020204030204" pitchFamily="34" charset="0"/>
                <a:ea typeface="Calibri" panose="020F0502020204030204" pitchFamily="34" charset="0"/>
                <a:cs typeface="Times New Roman" panose="02020603050405020304" pitchFamily="18" charset="0"/>
              </a:rPr>
              <a:t> </a:t>
            </a:r>
            <a:r>
              <a:rPr lang="da-DK" sz="1200" dirty="0" err="1">
                <a:effectLst/>
                <a:latin typeface="Calibri" panose="020F0502020204030204" pitchFamily="34" charset="0"/>
                <a:ea typeface="Calibri" panose="020F0502020204030204" pitchFamily="34" charset="0"/>
                <a:cs typeface="Times New Roman" panose="02020603050405020304" pitchFamily="18" charset="0"/>
              </a:rPr>
              <a:t>next</a:t>
            </a:r>
            <a:r>
              <a:rPr lang="da-DK" sz="1200" dirty="0">
                <a:effectLst/>
                <a:latin typeface="Calibri" panose="020F0502020204030204" pitchFamily="34" charset="0"/>
                <a:ea typeface="Calibri" panose="020F0502020204030204" pitchFamily="34" charset="0"/>
                <a:cs typeface="Times New Roman" panose="02020603050405020304" pitchFamily="18" charset="0"/>
              </a:rPr>
              <a:t> summer, </a:t>
            </a:r>
            <a:r>
              <a:rPr lang="da-DK" sz="1200" dirty="0" err="1">
                <a:effectLst/>
                <a:latin typeface="Calibri" panose="020F0502020204030204" pitchFamily="34" charset="0"/>
                <a:ea typeface="Calibri" panose="020F0502020204030204" pitchFamily="34" charset="0"/>
                <a:cs typeface="Times New Roman" panose="02020603050405020304" pitchFamily="18" charset="0"/>
              </a:rPr>
              <a:t>be</a:t>
            </a:r>
            <a:r>
              <a:rPr lang="da-DK" sz="1200" dirty="0">
                <a:effectLst/>
                <a:latin typeface="Calibri" panose="020F0502020204030204" pitchFamily="34" charset="0"/>
                <a:ea typeface="Calibri" panose="020F0502020204030204" pitchFamily="34" charset="0"/>
                <a:cs typeface="Times New Roman" panose="02020603050405020304" pitchFamily="18" charset="0"/>
              </a:rPr>
              <a:t> in Baltimore.’</a:t>
            </a:r>
          </a:p>
          <a:p>
            <a:pPr>
              <a:lnSpc>
                <a:spcPct val="107000"/>
              </a:lnSpc>
            </a:pPr>
            <a:r>
              <a:rPr lang="da-DK" sz="1200" i="1" dirty="0" err="1">
                <a:effectLst/>
                <a:latin typeface="Calibri" panose="020F0502020204030204" pitchFamily="34" charset="0"/>
                <a:ea typeface="Calibri" panose="020F0502020204030204" pitchFamily="34" charset="0"/>
                <a:cs typeface="Times New Roman" panose="02020603050405020304" pitchFamily="18" charset="0"/>
              </a:rPr>
              <a:t>He’s</a:t>
            </a:r>
            <a:r>
              <a:rPr lang="da-DK" sz="1200" i="1" dirty="0">
                <a:effectLst/>
                <a:latin typeface="Calibri" panose="020F0502020204030204" pitchFamily="34" charset="0"/>
                <a:ea typeface="Calibri" panose="020F0502020204030204" pitchFamily="34" charset="0"/>
                <a:cs typeface="Times New Roman" panose="02020603050405020304" pitchFamily="18" charset="0"/>
              </a:rPr>
              <a:t> long </a:t>
            </a:r>
            <a:r>
              <a:rPr lang="da-DK" sz="1200" i="1" dirty="0" err="1">
                <a:effectLst/>
                <a:latin typeface="Calibri" panose="020F0502020204030204" pitchFamily="34" charset="0"/>
                <a:ea typeface="Calibri" panose="020F0502020204030204" pitchFamily="34" charset="0"/>
                <a:cs typeface="Times New Roman" panose="02020603050405020304" pitchFamily="18" charset="0"/>
              </a:rPr>
              <a:t>gone</a:t>
            </a:r>
            <a:r>
              <a:rPr lang="da-DK" sz="1200" i="1" dirty="0">
                <a:effectLst/>
                <a:latin typeface="Calibri" panose="020F0502020204030204" pitchFamily="34" charset="0"/>
                <a:ea typeface="Calibri" panose="020F0502020204030204" pitchFamily="34" charset="0"/>
                <a:cs typeface="Times New Roman" panose="02020603050405020304" pitchFamily="18" charset="0"/>
              </a:rPr>
              <a:t>.</a:t>
            </a:r>
            <a:endParaRPr lang="da-DK" sz="1800" i="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779905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medier 2" title="4 Daagse: Marching Songs: Dutch MPs">
            <a:hlinkClick r:id="" action="ppaction://media"/>
            <a:extLst>
              <a:ext uri="{FF2B5EF4-FFF2-40B4-BE49-F238E27FC236}">
                <a16:creationId xmlns:a16="http://schemas.microsoft.com/office/drawing/2014/main" id="{403698B5-4006-45FC-8BC2-510E84ADA2D3}"/>
              </a:ext>
            </a:extLst>
          </p:cNvPr>
          <p:cNvPicPr>
            <a:picLocks noRot="1" noChangeAspect="1"/>
          </p:cNvPicPr>
          <p:nvPr>
            <a:videoFile r:link="rId1"/>
          </p:nvPr>
        </p:nvPicPr>
        <p:blipFill>
          <a:blip r:embed="rId3"/>
          <a:stretch>
            <a:fillRect/>
          </a:stretch>
        </p:blipFill>
        <p:spPr>
          <a:xfrm>
            <a:off x="841126" y="1099145"/>
            <a:ext cx="5129238" cy="3846928"/>
          </a:xfrm>
          <a:prstGeom prst="rect">
            <a:avLst/>
          </a:prstGeom>
        </p:spPr>
      </p:pic>
      <p:sp>
        <p:nvSpPr>
          <p:cNvPr id="4" name="Tekstfelt 3">
            <a:extLst>
              <a:ext uri="{FF2B5EF4-FFF2-40B4-BE49-F238E27FC236}">
                <a16:creationId xmlns:a16="http://schemas.microsoft.com/office/drawing/2014/main" id="{FB4502DA-1119-4922-A1F6-643B193C76F9}"/>
              </a:ext>
            </a:extLst>
          </p:cNvPr>
          <p:cNvSpPr txBox="1"/>
          <p:nvPr/>
        </p:nvSpPr>
        <p:spPr>
          <a:xfrm>
            <a:off x="6081216" y="1294809"/>
            <a:ext cx="2595194" cy="923330"/>
          </a:xfrm>
          <a:prstGeom prst="rect">
            <a:avLst/>
          </a:prstGeom>
          <a:noFill/>
        </p:spPr>
        <p:txBody>
          <a:bodyPr wrap="square" rtlCol="0">
            <a:spAutoFit/>
          </a:bodyPr>
          <a:lstStyle/>
          <a:p>
            <a:r>
              <a:rPr lang="da-DK" dirty="0"/>
              <a:t>Hollandsk militærpoliti.</a:t>
            </a:r>
          </a:p>
          <a:p>
            <a:r>
              <a:rPr lang="da-DK" dirty="0" err="1"/>
              <a:t>Nijmegen</a:t>
            </a:r>
            <a:r>
              <a:rPr lang="da-DK" dirty="0"/>
              <a:t>.</a:t>
            </a:r>
          </a:p>
          <a:p>
            <a:endParaRPr lang="da-DK" dirty="0"/>
          </a:p>
        </p:txBody>
      </p:sp>
    </p:spTree>
    <p:extLst>
      <p:ext uri="{BB962C8B-B14F-4D97-AF65-F5344CB8AC3E}">
        <p14:creationId xmlns:p14="http://schemas.microsoft.com/office/powerpoint/2010/main" val="193769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93085DE7-4684-4088-AE7E-20BC7D459888}"/>
              </a:ext>
            </a:extLst>
          </p:cNvPr>
          <p:cNvSpPr txBox="1"/>
          <p:nvPr/>
        </p:nvSpPr>
        <p:spPr>
          <a:xfrm>
            <a:off x="327971" y="728781"/>
            <a:ext cx="2725854" cy="369332"/>
          </a:xfrm>
          <a:prstGeom prst="rect">
            <a:avLst/>
          </a:prstGeom>
          <a:noFill/>
        </p:spPr>
        <p:txBody>
          <a:bodyPr wrap="square" rtlCol="0">
            <a:spAutoFit/>
          </a:bodyPr>
          <a:lstStyle/>
          <a:p>
            <a:r>
              <a:rPr lang="da-DK" dirty="0">
                <a:hlinkClick r:id="rId3"/>
              </a:rPr>
              <a:t>Svenske fodboldfans</a:t>
            </a:r>
            <a:endParaRPr lang="da-DK" dirty="0"/>
          </a:p>
        </p:txBody>
      </p:sp>
      <p:pic>
        <p:nvPicPr>
          <p:cNvPr id="3" name="Onlinemedier 4" title="Svenske fodboldfans [Gone wild]">
            <a:hlinkClick r:id="" action="ppaction://media"/>
            <a:extLst>
              <a:ext uri="{FF2B5EF4-FFF2-40B4-BE49-F238E27FC236}">
                <a16:creationId xmlns:a16="http://schemas.microsoft.com/office/drawing/2014/main" id="{E0F8CC1E-E5AD-48B6-8B03-F76406DEAD1E}"/>
              </a:ext>
            </a:extLst>
          </p:cNvPr>
          <p:cNvPicPr>
            <a:picLocks noRot="1" noChangeAspect="1"/>
          </p:cNvPicPr>
          <p:nvPr>
            <a:videoFile r:link="rId1"/>
          </p:nvPr>
        </p:nvPicPr>
        <p:blipFill>
          <a:blip r:embed="rId4"/>
          <a:stretch>
            <a:fillRect/>
          </a:stretch>
        </p:blipFill>
        <p:spPr>
          <a:xfrm>
            <a:off x="385278" y="1668607"/>
            <a:ext cx="5890831" cy="4418123"/>
          </a:xfrm>
          <a:prstGeom prst="rect">
            <a:avLst/>
          </a:prstGeom>
        </p:spPr>
      </p:pic>
    </p:spTree>
    <p:extLst>
      <p:ext uri="{BB962C8B-B14F-4D97-AF65-F5344CB8AC3E}">
        <p14:creationId xmlns:p14="http://schemas.microsoft.com/office/powerpoint/2010/main" val="2136770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9A63E65A-5101-47EB-ACA7-DF7D33EE7433}"/>
              </a:ext>
            </a:extLst>
          </p:cNvPr>
          <p:cNvSpPr txBox="1"/>
          <p:nvPr/>
        </p:nvSpPr>
        <p:spPr>
          <a:xfrm>
            <a:off x="613064" y="955964"/>
            <a:ext cx="1319645" cy="369332"/>
          </a:xfrm>
          <a:prstGeom prst="rect">
            <a:avLst/>
          </a:prstGeom>
          <a:noFill/>
        </p:spPr>
        <p:txBody>
          <a:bodyPr wrap="square" rtlCol="0">
            <a:spAutoFit/>
          </a:bodyPr>
          <a:lstStyle/>
          <a:p>
            <a:r>
              <a:rPr lang="da-DK" dirty="0" err="1"/>
              <a:t>HeartBeat</a:t>
            </a:r>
            <a:endParaRPr lang="da-DK" dirty="0"/>
          </a:p>
        </p:txBody>
      </p:sp>
      <p:pic>
        <p:nvPicPr>
          <p:cNvPr id="3" name="Onlinemedier 2" title="Skolekoncert med HeartBeat">
            <a:hlinkClick r:id="" action="ppaction://media"/>
            <a:extLst>
              <a:ext uri="{FF2B5EF4-FFF2-40B4-BE49-F238E27FC236}">
                <a16:creationId xmlns:a16="http://schemas.microsoft.com/office/drawing/2014/main" id="{AB11B268-3D68-4135-94C3-BCBE0420FAC8}"/>
              </a:ext>
            </a:extLst>
          </p:cNvPr>
          <p:cNvPicPr>
            <a:picLocks noRot="1" noChangeAspect="1"/>
          </p:cNvPicPr>
          <p:nvPr>
            <a:videoFile r:link="rId1"/>
          </p:nvPr>
        </p:nvPicPr>
        <p:blipFill>
          <a:blip r:embed="rId3"/>
          <a:stretch>
            <a:fillRect/>
          </a:stretch>
        </p:blipFill>
        <p:spPr>
          <a:xfrm>
            <a:off x="662709" y="1547668"/>
            <a:ext cx="7706846" cy="4354368"/>
          </a:xfrm>
          <a:prstGeom prst="rect">
            <a:avLst/>
          </a:prstGeom>
        </p:spPr>
      </p:pic>
    </p:spTree>
    <p:extLst>
      <p:ext uri="{BB962C8B-B14F-4D97-AF65-F5344CB8AC3E}">
        <p14:creationId xmlns:p14="http://schemas.microsoft.com/office/powerpoint/2010/main" val="2027177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A830011-F4FB-47C3-ADDA-2D74B5B865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354" y="847493"/>
            <a:ext cx="6818357" cy="51190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 kildebilledet">
            <a:extLst>
              <a:ext uri="{FF2B5EF4-FFF2-40B4-BE49-F238E27FC236}">
                <a16:creationId xmlns:a16="http://schemas.microsoft.com/office/drawing/2014/main" id="{8E04D6BC-EABA-4165-9C29-4F2102AEA8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9421" y="1825260"/>
            <a:ext cx="2703298" cy="1895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2943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178B2F1A-FFD3-4E9A-8CC3-A8A7F11D0DE2}"/>
              </a:ext>
            </a:extLst>
          </p:cNvPr>
          <p:cNvSpPr txBox="1"/>
          <p:nvPr/>
        </p:nvSpPr>
        <p:spPr>
          <a:xfrm>
            <a:off x="546181" y="816429"/>
            <a:ext cx="2609285" cy="369332"/>
          </a:xfrm>
          <a:prstGeom prst="rect">
            <a:avLst/>
          </a:prstGeom>
          <a:noFill/>
        </p:spPr>
        <p:txBody>
          <a:bodyPr wrap="square" rtlCol="0">
            <a:spAutoFit/>
          </a:bodyPr>
          <a:lstStyle/>
          <a:p>
            <a:r>
              <a:rPr lang="da-DK" dirty="0">
                <a:hlinkClick r:id="rId3"/>
              </a:rPr>
              <a:t>Grønlandsk strubesang</a:t>
            </a:r>
            <a:endParaRPr lang="da-DK" dirty="0"/>
          </a:p>
        </p:txBody>
      </p:sp>
      <p:pic>
        <p:nvPicPr>
          <p:cNvPr id="3" name="Onlinemedier 2" title="Inuit throat singers: Kathy Keknek and Janet Aglukkaq">
            <a:hlinkClick r:id="" action="ppaction://media"/>
            <a:extLst>
              <a:ext uri="{FF2B5EF4-FFF2-40B4-BE49-F238E27FC236}">
                <a16:creationId xmlns:a16="http://schemas.microsoft.com/office/drawing/2014/main" id="{92E310CE-1C56-4D1F-80F8-5FFB57321D5C}"/>
              </a:ext>
            </a:extLst>
          </p:cNvPr>
          <p:cNvPicPr>
            <a:picLocks noRot="1" noChangeAspect="1"/>
          </p:cNvPicPr>
          <p:nvPr>
            <a:videoFile r:link="rId1"/>
          </p:nvPr>
        </p:nvPicPr>
        <p:blipFill>
          <a:blip r:embed="rId4"/>
          <a:stretch>
            <a:fillRect/>
          </a:stretch>
        </p:blipFill>
        <p:spPr>
          <a:xfrm>
            <a:off x="860137" y="1589232"/>
            <a:ext cx="6125221" cy="3460750"/>
          </a:xfrm>
          <a:prstGeom prst="rect">
            <a:avLst/>
          </a:prstGeom>
        </p:spPr>
      </p:pic>
    </p:spTree>
    <p:extLst>
      <p:ext uri="{BB962C8B-B14F-4D97-AF65-F5344CB8AC3E}">
        <p14:creationId xmlns:p14="http://schemas.microsoft.com/office/powerpoint/2010/main" val="342686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A8F04B2E-1425-4DD2-B360-CE92A4830ED7}"/>
              </a:ext>
            </a:extLst>
          </p:cNvPr>
          <p:cNvSpPr txBox="1"/>
          <p:nvPr/>
        </p:nvSpPr>
        <p:spPr>
          <a:xfrm>
            <a:off x="658795" y="636494"/>
            <a:ext cx="2696367" cy="369332"/>
          </a:xfrm>
          <a:prstGeom prst="rect">
            <a:avLst/>
          </a:prstGeom>
          <a:noFill/>
        </p:spPr>
        <p:txBody>
          <a:bodyPr wrap="square" rtlCol="0">
            <a:spAutoFit/>
          </a:bodyPr>
          <a:lstStyle/>
          <a:p>
            <a:r>
              <a:rPr lang="da-DK" dirty="0">
                <a:hlinkClick r:id="rId3"/>
              </a:rPr>
              <a:t>Mongolsk strubesang</a:t>
            </a:r>
            <a:endParaRPr lang="da-DK" dirty="0"/>
          </a:p>
        </p:txBody>
      </p:sp>
      <p:pic>
        <p:nvPicPr>
          <p:cNvPr id="3" name="Onlinemedier 2" title="Alash Ensemble - &quot;Kara Duruyaa&quot; (Tuvan throat singing)">
            <a:hlinkClick r:id="" action="ppaction://media"/>
            <a:extLst>
              <a:ext uri="{FF2B5EF4-FFF2-40B4-BE49-F238E27FC236}">
                <a16:creationId xmlns:a16="http://schemas.microsoft.com/office/drawing/2014/main" id="{620CD9D6-556E-466C-A998-D7453F6F0C72}"/>
              </a:ext>
            </a:extLst>
          </p:cNvPr>
          <p:cNvPicPr>
            <a:picLocks noRot="1" noChangeAspect="1"/>
          </p:cNvPicPr>
          <p:nvPr>
            <a:videoFile r:link="rId1"/>
          </p:nvPr>
        </p:nvPicPr>
        <p:blipFill>
          <a:blip r:embed="rId4"/>
          <a:stretch>
            <a:fillRect/>
          </a:stretch>
        </p:blipFill>
        <p:spPr>
          <a:xfrm>
            <a:off x="1427142" y="1652155"/>
            <a:ext cx="5131084" cy="2899063"/>
          </a:xfrm>
          <a:prstGeom prst="rect">
            <a:avLst/>
          </a:prstGeom>
        </p:spPr>
      </p:pic>
    </p:spTree>
    <p:extLst>
      <p:ext uri="{BB962C8B-B14F-4D97-AF65-F5344CB8AC3E}">
        <p14:creationId xmlns:p14="http://schemas.microsoft.com/office/powerpoint/2010/main" val="778917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kstfelt 9">
            <a:extLst>
              <a:ext uri="{FF2B5EF4-FFF2-40B4-BE49-F238E27FC236}">
                <a16:creationId xmlns:a16="http://schemas.microsoft.com/office/drawing/2014/main" id="{96743A35-8E18-4BED-84D1-A5A2064C790E}"/>
              </a:ext>
            </a:extLst>
          </p:cNvPr>
          <p:cNvSpPr txBox="1"/>
          <p:nvPr/>
        </p:nvSpPr>
        <p:spPr>
          <a:xfrm>
            <a:off x="467591" y="581891"/>
            <a:ext cx="1839191" cy="369332"/>
          </a:xfrm>
          <a:prstGeom prst="rect">
            <a:avLst/>
          </a:prstGeom>
          <a:noFill/>
        </p:spPr>
        <p:txBody>
          <a:bodyPr wrap="square" rtlCol="0">
            <a:spAutoFit/>
          </a:bodyPr>
          <a:lstStyle/>
          <a:p>
            <a:r>
              <a:rPr lang="da-DK" dirty="0">
                <a:hlinkClick r:id="rId4"/>
              </a:rPr>
              <a:t>Skye </a:t>
            </a:r>
            <a:r>
              <a:rPr lang="da-DK" dirty="0" err="1">
                <a:hlinkClick r:id="rId4"/>
              </a:rPr>
              <a:t>Løfvander</a:t>
            </a:r>
            <a:endParaRPr lang="da-DK" dirty="0"/>
          </a:p>
        </p:txBody>
      </p:sp>
      <p:pic>
        <p:nvPicPr>
          <p:cNvPr id="3" name="Onlinemedier 2" title="Overtones Underground">
            <a:hlinkClick r:id="" action="ppaction://media"/>
            <a:extLst>
              <a:ext uri="{FF2B5EF4-FFF2-40B4-BE49-F238E27FC236}">
                <a16:creationId xmlns:a16="http://schemas.microsoft.com/office/drawing/2014/main" id="{2E3FA975-D15D-4CB6-9326-1884EC655EC3}"/>
              </a:ext>
            </a:extLst>
          </p:cNvPr>
          <p:cNvPicPr>
            <a:picLocks noRot="1" noChangeAspect="1"/>
          </p:cNvPicPr>
          <p:nvPr>
            <a:videoFile r:link="rId1"/>
          </p:nvPr>
        </p:nvPicPr>
        <p:blipFill>
          <a:blip r:embed="rId5"/>
          <a:stretch>
            <a:fillRect/>
          </a:stretch>
        </p:blipFill>
        <p:spPr>
          <a:xfrm>
            <a:off x="1870364" y="1402773"/>
            <a:ext cx="4520045" cy="3390034"/>
          </a:xfrm>
          <a:prstGeom prst="rect">
            <a:avLst/>
          </a:prstGeom>
        </p:spPr>
      </p:pic>
    </p:spTree>
    <p:extLst>
      <p:ext uri="{BB962C8B-B14F-4D97-AF65-F5344CB8AC3E}">
        <p14:creationId xmlns:p14="http://schemas.microsoft.com/office/powerpoint/2010/main" val="3136612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BB06A927-D185-4F2A-BF8A-37A3F2CCF214}"/>
              </a:ext>
            </a:extLst>
          </p:cNvPr>
          <p:cNvSpPr txBox="1"/>
          <p:nvPr/>
        </p:nvSpPr>
        <p:spPr>
          <a:xfrm>
            <a:off x="436418" y="758536"/>
            <a:ext cx="1766455" cy="369332"/>
          </a:xfrm>
          <a:prstGeom prst="rect">
            <a:avLst/>
          </a:prstGeom>
          <a:noFill/>
        </p:spPr>
        <p:txBody>
          <a:bodyPr wrap="square" rtlCol="0">
            <a:spAutoFit/>
          </a:bodyPr>
          <a:lstStyle/>
          <a:p>
            <a:r>
              <a:rPr lang="da-DK" dirty="0" err="1">
                <a:hlinkClick r:id="rId3"/>
              </a:rPr>
              <a:t>Harmonic</a:t>
            </a:r>
            <a:r>
              <a:rPr lang="da-DK" dirty="0">
                <a:hlinkClick r:id="rId3"/>
              </a:rPr>
              <a:t> </a:t>
            </a:r>
            <a:r>
              <a:rPr lang="da-DK" dirty="0" err="1">
                <a:hlinkClick r:id="rId3"/>
              </a:rPr>
              <a:t>Choir</a:t>
            </a:r>
            <a:endParaRPr lang="da-DK" dirty="0"/>
          </a:p>
        </p:txBody>
      </p:sp>
      <p:pic>
        <p:nvPicPr>
          <p:cNvPr id="3" name="Onlinemedier 2" title="David Hykes - Harmonic Choir [Full Album Overtone / Modern / Classical Music Cassette 1982]">
            <a:hlinkClick r:id="" action="ppaction://media"/>
            <a:extLst>
              <a:ext uri="{FF2B5EF4-FFF2-40B4-BE49-F238E27FC236}">
                <a16:creationId xmlns:a16="http://schemas.microsoft.com/office/drawing/2014/main" id="{F92F5D97-AF52-4F0E-8551-44EC242E8D90}"/>
              </a:ext>
            </a:extLst>
          </p:cNvPr>
          <p:cNvPicPr>
            <a:picLocks noRot="1" noChangeAspect="1"/>
          </p:cNvPicPr>
          <p:nvPr>
            <a:videoFile r:link="rId1"/>
          </p:nvPr>
        </p:nvPicPr>
        <p:blipFill>
          <a:blip r:embed="rId4"/>
          <a:stretch>
            <a:fillRect/>
          </a:stretch>
        </p:blipFill>
        <p:spPr>
          <a:xfrm>
            <a:off x="1161473" y="1703531"/>
            <a:ext cx="6033267" cy="3408796"/>
          </a:xfrm>
          <a:prstGeom prst="rect">
            <a:avLst/>
          </a:prstGeom>
        </p:spPr>
      </p:pic>
    </p:spTree>
    <p:extLst>
      <p:ext uri="{BB962C8B-B14F-4D97-AF65-F5344CB8AC3E}">
        <p14:creationId xmlns:p14="http://schemas.microsoft.com/office/powerpoint/2010/main" val="563463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E8734600-CF98-4F63-AE92-BAC5AE8669A0}"/>
              </a:ext>
            </a:extLst>
          </p:cNvPr>
          <p:cNvPicPr>
            <a:picLocks noChangeAspect="1"/>
          </p:cNvPicPr>
          <p:nvPr/>
        </p:nvPicPr>
        <p:blipFill>
          <a:blip r:embed="rId5"/>
          <a:stretch>
            <a:fillRect/>
          </a:stretch>
        </p:blipFill>
        <p:spPr>
          <a:xfrm>
            <a:off x="895826" y="407161"/>
            <a:ext cx="7865918" cy="1431591"/>
          </a:xfrm>
          <a:prstGeom prst="rect">
            <a:avLst/>
          </a:prstGeom>
        </p:spPr>
      </p:pic>
      <p:sp>
        <p:nvSpPr>
          <p:cNvPr id="8" name="Tekstfelt 7">
            <a:extLst>
              <a:ext uri="{FF2B5EF4-FFF2-40B4-BE49-F238E27FC236}">
                <a16:creationId xmlns:a16="http://schemas.microsoft.com/office/drawing/2014/main" id="{9FDD540A-1207-4CCF-BB4C-21C6B20D205B}"/>
              </a:ext>
            </a:extLst>
          </p:cNvPr>
          <p:cNvSpPr txBox="1"/>
          <p:nvPr/>
        </p:nvSpPr>
        <p:spPr>
          <a:xfrm>
            <a:off x="470015" y="2612460"/>
            <a:ext cx="1550019" cy="646331"/>
          </a:xfrm>
          <a:prstGeom prst="rect">
            <a:avLst/>
          </a:prstGeom>
          <a:noFill/>
        </p:spPr>
        <p:txBody>
          <a:bodyPr wrap="square" rtlCol="0">
            <a:spAutoFit/>
          </a:bodyPr>
          <a:lstStyle/>
          <a:p>
            <a:r>
              <a:rPr lang="da-DK" dirty="0">
                <a:hlinkClick r:id="rId6"/>
              </a:rPr>
              <a:t>Grønlandsk trommedans</a:t>
            </a:r>
            <a:r>
              <a:rPr lang="da-DK" dirty="0"/>
              <a:t> 1</a:t>
            </a:r>
          </a:p>
        </p:txBody>
      </p:sp>
      <p:pic>
        <p:nvPicPr>
          <p:cNvPr id="2" name="Onlinemedier 1" title="Kulusuk Greenland Drum Dancer">
            <a:hlinkClick r:id="" action="ppaction://media"/>
            <a:extLst>
              <a:ext uri="{FF2B5EF4-FFF2-40B4-BE49-F238E27FC236}">
                <a16:creationId xmlns:a16="http://schemas.microsoft.com/office/drawing/2014/main" id="{5CAD0F10-2A4D-40E3-BC59-A5AF5FC4DE63}"/>
              </a:ext>
            </a:extLst>
          </p:cNvPr>
          <p:cNvPicPr>
            <a:picLocks noRot="1" noChangeAspect="1"/>
          </p:cNvPicPr>
          <p:nvPr>
            <a:videoFile r:link="rId1"/>
          </p:nvPr>
        </p:nvPicPr>
        <p:blipFill>
          <a:blip r:embed="rId7"/>
          <a:stretch>
            <a:fillRect/>
          </a:stretch>
        </p:blipFill>
        <p:spPr>
          <a:xfrm>
            <a:off x="4810991" y="2430895"/>
            <a:ext cx="3950753" cy="2232175"/>
          </a:xfrm>
          <a:prstGeom prst="rect">
            <a:avLst/>
          </a:prstGeom>
        </p:spPr>
      </p:pic>
      <p:pic>
        <p:nvPicPr>
          <p:cNvPr id="3" name="Onlinemedier 2" title="East Greenland Drum Dancing">
            <a:hlinkClick r:id="" action="ppaction://media"/>
            <a:extLst>
              <a:ext uri="{FF2B5EF4-FFF2-40B4-BE49-F238E27FC236}">
                <a16:creationId xmlns:a16="http://schemas.microsoft.com/office/drawing/2014/main" id="{7AEF021E-C96C-4C5A-8D10-C095B379045C}"/>
              </a:ext>
            </a:extLst>
          </p:cNvPr>
          <p:cNvPicPr>
            <a:picLocks noRot="1" noChangeAspect="1"/>
          </p:cNvPicPr>
          <p:nvPr>
            <a:videoFile r:link="rId2"/>
          </p:nvPr>
        </p:nvPicPr>
        <p:blipFill>
          <a:blip r:embed="rId8"/>
          <a:stretch>
            <a:fillRect/>
          </a:stretch>
        </p:blipFill>
        <p:spPr>
          <a:xfrm>
            <a:off x="346947" y="3599210"/>
            <a:ext cx="4314881" cy="2437908"/>
          </a:xfrm>
          <a:prstGeom prst="rect">
            <a:avLst/>
          </a:prstGeom>
        </p:spPr>
      </p:pic>
    </p:spTree>
    <p:extLst>
      <p:ext uri="{BB962C8B-B14F-4D97-AF65-F5344CB8AC3E}">
        <p14:creationId xmlns:p14="http://schemas.microsoft.com/office/powerpoint/2010/main" val="1990928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video>
              <p:cMediaNode vol="80000">
                <p:cTn id="17" fill="hold" display="0">
                  <p:stCondLst>
                    <p:cond delay="indefinite"/>
                  </p:stCondLst>
                </p:cTn>
                <p:tgtEl>
                  <p:spTgt spid="3"/>
                </p:tgtEl>
              </p:cMediaNode>
            </p:video>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0B3C194D-D8C7-46AA-8EEF-5D326FA86BE4}"/>
              </a:ext>
            </a:extLst>
          </p:cNvPr>
          <p:cNvSpPr txBox="1"/>
          <p:nvPr/>
        </p:nvSpPr>
        <p:spPr>
          <a:xfrm>
            <a:off x="241415" y="552472"/>
            <a:ext cx="3453736" cy="584775"/>
          </a:xfrm>
          <a:prstGeom prst="rect">
            <a:avLst/>
          </a:prstGeom>
          <a:noFill/>
        </p:spPr>
        <p:txBody>
          <a:bodyPr wrap="square" rtlCol="0">
            <a:spAutoFit/>
          </a:bodyPr>
          <a:lstStyle/>
          <a:p>
            <a:r>
              <a:rPr lang="da-DK" dirty="0"/>
              <a:t> </a:t>
            </a:r>
            <a:r>
              <a:rPr lang="da-DK" dirty="0">
                <a:hlinkClick r:id="rId4"/>
              </a:rPr>
              <a:t>Aviaja Lumholt</a:t>
            </a:r>
            <a:endParaRPr lang="da-DK" dirty="0"/>
          </a:p>
          <a:p>
            <a:r>
              <a:rPr lang="da-DK" sz="1400" dirty="0"/>
              <a:t>(deltog i MGP 1990, ”fordi jeg elsker dig”)</a:t>
            </a:r>
          </a:p>
        </p:txBody>
      </p:sp>
      <p:pic>
        <p:nvPicPr>
          <p:cNvPr id="3" name="Onlinemedier 2" title="Aviaja Lumholt - Fordi Jeg Elsker Dig (DMGP 1990 - Sang 8)">
            <a:hlinkClick r:id="" action="ppaction://media"/>
            <a:extLst>
              <a:ext uri="{FF2B5EF4-FFF2-40B4-BE49-F238E27FC236}">
                <a16:creationId xmlns:a16="http://schemas.microsoft.com/office/drawing/2014/main" id="{CB853977-4599-4C59-869A-D0D3BC9109F2}"/>
              </a:ext>
            </a:extLst>
          </p:cNvPr>
          <p:cNvPicPr>
            <a:picLocks noRot="1" noChangeAspect="1"/>
          </p:cNvPicPr>
          <p:nvPr>
            <a:videoFile r:link="rId1"/>
          </p:nvPr>
        </p:nvPicPr>
        <p:blipFill>
          <a:blip r:embed="rId5"/>
          <a:stretch>
            <a:fillRect/>
          </a:stretch>
        </p:blipFill>
        <p:spPr>
          <a:xfrm>
            <a:off x="3695151" y="461037"/>
            <a:ext cx="5020625" cy="2836653"/>
          </a:xfrm>
          <a:prstGeom prst="rect">
            <a:avLst/>
          </a:prstGeom>
        </p:spPr>
      </p:pic>
      <p:pic>
        <p:nvPicPr>
          <p:cNvPr id="4" name="Onlinemedier 3" title="AVIAJA LUMHOLT BAND I GIMLE">
            <a:hlinkClick r:id="" action="ppaction://media"/>
            <a:extLst>
              <a:ext uri="{FF2B5EF4-FFF2-40B4-BE49-F238E27FC236}">
                <a16:creationId xmlns:a16="http://schemas.microsoft.com/office/drawing/2014/main" id="{FDAC2BE2-ACF9-4117-8D6F-08730D37159E}"/>
              </a:ext>
            </a:extLst>
          </p:cNvPr>
          <p:cNvPicPr>
            <a:picLocks noRot="1" noChangeAspect="1"/>
          </p:cNvPicPr>
          <p:nvPr>
            <a:videoFile r:link="rId2"/>
          </p:nvPr>
        </p:nvPicPr>
        <p:blipFill>
          <a:blip r:embed="rId6"/>
          <a:stretch>
            <a:fillRect/>
          </a:stretch>
        </p:blipFill>
        <p:spPr>
          <a:xfrm>
            <a:off x="848045" y="3345873"/>
            <a:ext cx="5443733" cy="3075709"/>
          </a:xfrm>
          <a:prstGeom prst="rect">
            <a:avLst/>
          </a:prstGeom>
        </p:spPr>
      </p:pic>
    </p:spTree>
    <p:extLst>
      <p:ext uri="{BB962C8B-B14F-4D97-AF65-F5344CB8AC3E}">
        <p14:creationId xmlns:p14="http://schemas.microsoft.com/office/powerpoint/2010/main" val="204592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fill="hold" display="0">
                  <p:stCondLst>
                    <p:cond delay="indefinite"/>
                  </p:stCondLst>
                </p:cTn>
                <p:tgtEl>
                  <p:spTgt spid="4"/>
                </p:tgtEl>
              </p:cMediaNode>
            </p:vide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descr="Et billede, der indeholder græs, udendørs&#10;&#10;Automatisk genereret beskrivelse">
            <a:extLst>
              <a:ext uri="{FF2B5EF4-FFF2-40B4-BE49-F238E27FC236}">
                <a16:creationId xmlns:a16="http://schemas.microsoft.com/office/drawing/2014/main" id="{38575437-C2EA-4062-9A7E-0691074CE0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6085" y="4520512"/>
            <a:ext cx="3107135" cy="2137266"/>
          </a:xfrm>
          <a:prstGeom prst="rect">
            <a:avLst/>
          </a:prstGeom>
        </p:spPr>
      </p:pic>
      <p:pic>
        <p:nvPicPr>
          <p:cNvPr id="6" name="Billede 5" descr="Et billede, der indeholder pattedyr, primat, abe, sidder&#10;&#10;Automatisk genereret beskrivelse">
            <a:extLst>
              <a:ext uri="{FF2B5EF4-FFF2-40B4-BE49-F238E27FC236}">
                <a16:creationId xmlns:a16="http://schemas.microsoft.com/office/drawing/2014/main" id="{900C6BB7-B520-4429-B5FD-D0CC66F6D364}"/>
              </a:ext>
            </a:extLst>
          </p:cNvPr>
          <p:cNvPicPr>
            <a:picLocks noChangeAspect="1"/>
          </p:cNvPicPr>
          <p:nvPr/>
        </p:nvPicPr>
        <p:blipFill rotWithShape="1">
          <a:blip r:embed="rId4">
            <a:extLst>
              <a:ext uri="{28A0092B-C50C-407E-A947-70E740481C1C}">
                <a14:useLocalDpi xmlns:a14="http://schemas.microsoft.com/office/drawing/2010/main" val="0"/>
              </a:ext>
            </a:extLst>
          </a:blip>
          <a:srcRect l="7567" t="7533" r="23063" b="6115"/>
          <a:stretch/>
        </p:blipFill>
        <p:spPr>
          <a:xfrm>
            <a:off x="691978" y="840258"/>
            <a:ext cx="4044779" cy="3356641"/>
          </a:xfrm>
          <a:prstGeom prst="rect">
            <a:avLst/>
          </a:prstGeom>
        </p:spPr>
      </p:pic>
      <p:sp>
        <p:nvSpPr>
          <p:cNvPr id="7" name="Tekstfelt 6">
            <a:extLst>
              <a:ext uri="{FF2B5EF4-FFF2-40B4-BE49-F238E27FC236}">
                <a16:creationId xmlns:a16="http://schemas.microsoft.com/office/drawing/2014/main" id="{C3A1A247-7796-4727-8D92-795F7353D490}"/>
              </a:ext>
            </a:extLst>
          </p:cNvPr>
          <p:cNvSpPr txBox="1"/>
          <p:nvPr/>
        </p:nvSpPr>
        <p:spPr>
          <a:xfrm>
            <a:off x="1425146" y="4679092"/>
            <a:ext cx="1069203" cy="369332"/>
          </a:xfrm>
          <a:prstGeom prst="rect">
            <a:avLst/>
          </a:prstGeom>
          <a:noFill/>
        </p:spPr>
        <p:txBody>
          <a:bodyPr wrap="none" rtlCol="0">
            <a:spAutoFit/>
          </a:bodyPr>
          <a:lstStyle/>
          <a:p>
            <a:r>
              <a:rPr lang="da-DK" dirty="0"/>
              <a:t>Egernabe</a:t>
            </a:r>
          </a:p>
        </p:txBody>
      </p:sp>
      <p:sp>
        <p:nvSpPr>
          <p:cNvPr id="9" name="Tekstfelt 8">
            <a:extLst>
              <a:ext uri="{FF2B5EF4-FFF2-40B4-BE49-F238E27FC236}">
                <a16:creationId xmlns:a16="http://schemas.microsoft.com/office/drawing/2014/main" id="{6A3841C8-5877-4A2B-9E21-3BBB42BB205D}"/>
              </a:ext>
            </a:extLst>
          </p:cNvPr>
          <p:cNvSpPr txBox="1"/>
          <p:nvPr/>
        </p:nvSpPr>
        <p:spPr>
          <a:xfrm>
            <a:off x="5667632" y="4151180"/>
            <a:ext cx="1428854" cy="369332"/>
          </a:xfrm>
          <a:prstGeom prst="rect">
            <a:avLst/>
          </a:prstGeom>
          <a:noFill/>
        </p:spPr>
        <p:txBody>
          <a:bodyPr wrap="square" rtlCol="0">
            <a:spAutoFit/>
          </a:bodyPr>
          <a:lstStyle/>
          <a:p>
            <a:r>
              <a:rPr lang="da-DK" dirty="0" err="1"/>
              <a:t>Bonobono</a:t>
            </a:r>
            <a:endParaRPr lang="da-DK" dirty="0"/>
          </a:p>
        </p:txBody>
      </p:sp>
      <p:pic>
        <p:nvPicPr>
          <p:cNvPr id="11" name="Billede 10" descr="Et billede, der indeholder træ, primat, udendørs, abe&#10;&#10;Automatisk genereret beskrivelse">
            <a:extLst>
              <a:ext uri="{FF2B5EF4-FFF2-40B4-BE49-F238E27FC236}">
                <a16:creationId xmlns:a16="http://schemas.microsoft.com/office/drawing/2014/main" id="{8FB31DB9-A439-4DCF-9E5C-E69237F2A2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58031" y="693032"/>
            <a:ext cx="3318075" cy="3288912"/>
          </a:xfrm>
          <a:prstGeom prst="rect">
            <a:avLst/>
          </a:prstGeom>
        </p:spPr>
      </p:pic>
    </p:spTree>
    <p:extLst>
      <p:ext uri="{BB962C8B-B14F-4D97-AF65-F5344CB8AC3E}">
        <p14:creationId xmlns:p14="http://schemas.microsoft.com/office/powerpoint/2010/main" val="39625730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udendørs, himmel, felt, natur&#10;&#10;Automatisk genereret beskrivelse">
            <a:extLst>
              <a:ext uri="{FF2B5EF4-FFF2-40B4-BE49-F238E27FC236}">
                <a16:creationId xmlns:a16="http://schemas.microsoft.com/office/drawing/2014/main" id="{8D53F778-DB24-44C8-AA07-C8CE7C070C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464" y="377536"/>
            <a:ext cx="6608618" cy="4405745"/>
          </a:xfrm>
          <a:prstGeom prst="rect">
            <a:avLst/>
          </a:prstGeom>
        </p:spPr>
      </p:pic>
      <p:pic>
        <p:nvPicPr>
          <p:cNvPr id="5" name="Billede 4" descr="Et billede, der indeholder tekst&#10;&#10;Automatisk genereret beskrivelse">
            <a:extLst>
              <a:ext uri="{FF2B5EF4-FFF2-40B4-BE49-F238E27FC236}">
                <a16:creationId xmlns:a16="http://schemas.microsoft.com/office/drawing/2014/main" id="{3607F892-8472-4359-8997-5F14B9AD99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1773" y="4123459"/>
            <a:ext cx="4200525" cy="2247900"/>
          </a:xfrm>
          <a:prstGeom prst="rect">
            <a:avLst/>
          </a:prstGeom>
        </p:spPr>
      </p:pic>
    </p:spTree>
    <p:extLst>
      <p:ext uri="{BB962C8B-B14F-4D97-AF65-F5344CB8AC3E}">
        <p14:creationId xmlns:p14="http://schemas.microsoft.com/office/powerpoint/2010/main" val="17436536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F621ECF9-06B4-4369-BE35-5D76670E9E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737" y="941920"/>
            <a:ext cx="3914286" cy="3914286"/>
          </a:xfrm>
          <a:prstGeom prst="rect">
            <a:avLst/>
          </a:prstGeom>
        </p:spPr>
      </p:pic>
      <p:sp>
        <p:nvSpPr>
          <p:cNvPr id="4" name="Tekstfelt 3">
            <a:extLst>
              <a:ext uri="{FF2B5EF4-FFF2-40B4-BE49-F238E27FC236}">
                <a16:creationId xmlns:a16="http://schemas.microsoft.com/office/drawing/2014/main" id="{2E19A38C-C9F4-4653-AC5C-5EBDAECAEC88}"/>
              </a:ext>
            </a:extLst>
          </p:cNvPr>
          <p:cNvSpPr txBox="1"/>
          <p:nvPr/>
        </p:nvSpPr>
        <p:spPr>
          <a:xfrm>
            <a:off x="4862945" y="827620"/>
            <a:ext cx="3367023" cy="2862322"/>
          </a:xfrm>
          <a:prstGeom prst="rect">
            <a:avLst/>
          </a:prstGeom>
          <a:noFill/>
        </p:spPr>
        <p:txBody>
          <a:bodyPr wrap="square" rtlCol="0">
            <a:spAutoFit/>
          </a:bodyPr>
          <a:lstStyle/>
          <a:p>
            <a:r>
              <a:rPr lang="da-DK" dirty="0"/>
              <a:t>Ravelgen fra Næsby. Figur af rødgult rav, 7x4,7 cm. </a:t>
            </a:r>
          </a:p>
          <a:p>
            <a:r>
              <a:rPr lang="da-DK" dirty="0"/>
              <a:t>Figuren dateres til slutningen af istiden, ca. 12.000 f.Kr. og er det ældste plastiske kunstværk fra Norden. </a:t>
            </a:r>
          </a:p>
          <a:p>
            <a:r>
              <a:rPr lang="da-DK" dirty="0"/>
              <a:t>Næsby Strand syd for Nakskov.</a:t>
            </a:r>
          </a:p>
          <a:p>
            <a:r>
              <a:rPr lang="da-DK" dirty="0"/>
              <a:t>Velbevaret, fordi den har ligget vådt og iltfrit. </a:t>
            </a:r>
          </a:p>
          <a:p>
            <a:endParaRPr lang="da-DK" dirty="0"/>
          </a:p>
        </p:txBody>
      </p:sp>
      <p:pic>
        <p:nvPicPr>
          <p:cNvPr id="6" name="Billede 5" descr="Et billede, der indeholder orange, keramik, vegetabilsk&#10;&#10;Automatisk genereret beskrivelse">
            <a:extLst>
              <a:ext uri="{FF2B5EF4-FFF2-40B4-BE49-F238E27FC236}">
                <a16:creationId xmlns:a16="http://schemas.microsoft.com/office/drawing/2014/main" id="{DA048AAD-5E3F-491F-A3DC-B56EA4751CF6}"/>
              </a:ext>
            </a:extLst>
          </p:cNvPr>
          <p:cNvPicPr>
            <a:picLocks noChangeAspect="1"/>
          </p:cNvPicPr>
          <p:nvPr/>
        </p:nvPicPr>
        <p:blipFill rotWithShape="1">
          <a:blip r:embed="rId4">
            <a:extLst>
              <a:ext uri="{28A0092B-C50C-407E-A947-70E740481C1C}">
                <a14:useLocalDpi xmlns:a14="http://schemas.microsoft.com/office/drawing/2010/main" val="0"/>
              </a:ext>
            </a:extLst>
          </a:blip>
          <a:srcRect l="9641" t="21878" r="3359" b="15091"/>
          <a:stretch/>
        </p:blipFill>
        <p:spPr>
          <a:xfrm>
            <a:off x="5008786" y="3837732"/>
            <a:ext cx="3221182" cy="2625414"/>
          </a:xfrm>
          <a:prstGeom prst="rect">
            <a:avLst/>
          </a:prstGeom>
        </p:spPr>
      </p:pic>
      <p:sp>
        <p:nvSpPr>
          <p:cNvPr id="8" name="Tekstfelt 7">
            <a:extLst>
              <a:ext uri="{FF2B5EF4-FFF2-40B4-BE49-F238E27FC236}">
                <a16:creationId xmlns:a16="http://schemas.microsoft.com/office/drawing/2014/main" id="{CD967482-4310-4099-85AC-4883C31AB44C}"/>
              </a:ext>
            </a:extLst>
          </p:cNvPr>
          <p:cNvSpPr txBox="1"/>
          <p:nvPr/>
        </p:nvSpPr>
        <p:spPr>
          <a:xfrm>
            <a:off x="631738" y="5731414"/>
            <a:ext cx="3992218" cy="646331"/>
          </a:xfrm>
          <a:prstGeom prst="rect">
            <a:avLst/>
          </a:prstGeom>
          <a:noFill/>
        </p:spPr>
        <p:txBody>
          <a:bodyPr wrap="square">
            <a:spAutoFit/>
          </a:bodyPr>
          <a:lstStyle/>
          <a:p>
            <a:r>
              <a:rPr lang="da-DK" dirty="0"/>
              <a:t>Ravfigur (Pibesvane?) fra Engesvang nær Silkeborg, lille fure på halsen.</a:t>
            </a:r>
          </a:p>
        </p:txBody>
      </p:sp>
    </p:spTree>
    <p:extLst>
      <p:ext uri="{BB962C8B-B14F-4D97-AF65-F5344CB8AC3E}">
        <p14:creationId xmlns:p14="http://schemas.microsoft.com/office/powerpoint/2010/main" val="26783470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værktøj&#10;&#10;Automatisk genereret beskrivelse">
            <a:extLst>
              <a:ext uri="{FF2B5EF4-FFF2-40B4-BE49-F238E27FC236}">
                <a16:creationId xmlns:a16="http://schemas.microsoft.com/office/drawing/2014/main" id="{623B149F-CEBA-486F-8726-B33A52187C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4045" y="747712"/>
            <a:ext cx="6746730" cy="2851541"/>
          </a:xfrm>
          <a:prstGeom prst="rect">
            <a:avLst/>
          </a:prstGeom>
        </p:spPr>
      </p:pic>
      <p:pic>
        <p:nvPicPr>
          <p:cNvPr id="5" name="Billede 4" descr="Et billede, der indeholder tekst&#10;&#10;Automatisk genereret beskrivelse">
            <a:extLst>
              <a:ext uri="{FF2B5EF4-FFF2-40B4-BE49-F238E27FC236}">
                <a16:creationId xmlns:a16="http://schemas.microsoft.com/office/drawing/2014/main" id="{6C8247DD-1A19-4FB0-A0D4-A1290B06DA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4664" y="3793749"/>
            <a:ext cx="4176086" cy="2688604"/>
          </a:xfrm>
          <a:prstGeom prst="rect">
            <a:avLst/>
          </a:prstGeom>
        </p:spPr>
      </p:pic>
    </p:spTree>
    <p:extLst>
      <p:ext uri="{BB962C8B-B14F-4D97-AF65-F5344CB8AC3E}">
        <p14:creationId xmlns:p14="http://schemas.microsoft.com/office/powerpoint/2010/main" val="23860689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t billede, der indeholder jord, udendørs, sten&#10;&#10;Automatisk genereret beskrivelse">
            <a:extLst>
              <a:ext uri="{FF2B5EF4-FFF2-40B4-BE49-F238E27FC236}">
                <a16:creationId xmlns:a16="http://schemas.microsoft.com/office/drawing/2014/main" id="{12A17FB7-02BC-4365-95A1-4DBFB10AFC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145" y="483177"/>
            <a:ext cx="4509655" cy="3382241"/>
          </a:xfrm>
          <a:prstGeom prst="rect">
            <a:avLst/>
          </a:prstGeom>
        </p:spPr>
      </p:pic>
      <p:pic>
        <p:nvPicPr>
          <p:cNvPr id="7" name="Billede 6" descr="Et billede, der indeholder udendørs, tekst&#10;&#10;Automatisk genereret beskrivelse">
            <a:extLst>
              <a:ext uri="{FF2B5EF4-FFF2-40B4-BE49-F238E27FC236}">
                <a16:creationId xmlns:a16="http://schemas.microsoft.com/office/drawing/2014/main" id="{A327EE34-45EB-454B-8242-009660CA78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5191" y="3101688"/>
            <a:ext cx="4364181" cy="3273135"/>
          </a:xfrm>
          <a:prstGeom prst="rect">
            <a:avLst/>
          </a:prstGeom>
        </p:spPr>
      </p:pic>
    </p:spTree>
    <p:extLst>
      <p:ext uri="{BB962C8B-B14F-4D97-AF65-F5344CB8AC3E}">
        <p14:creationId xmlns:p14="http://schemas.microsoft.com/office/powerpoint/2010/main" val="6850149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t billede, der indeholder træ, udendørs&#10;&#10;Automatisk genereret beskrivelse">
            <a:extLst>
              <a:ext uri="{FF2B5EF4-FFF2-40B4-BE49-F238E27FC236}">
                <a16:creationId xmlns:a16="http://schemas.microsoft.com/office/drawing/2014/main" id="{03BABAE9-6BF0-4549-8FBC-E4152C6D28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517" y="522314"/>
            <a:ext cx="7947806" cy="5265421"/>
          </a:xfrm>
          <a:prstGeom prst="rect">
            <a:avLst/>
          </a:prstGeom>
        </p:spPr>
      </p:pic>
    </p:spTree>
    <p:extLst>
      <p:ext uri="{BB962C8B-B14F-4D97-AF65-F5344CB8AC3E}">
        <p14:creationId xmlns:p14="http://schemas.microsoft.com/office/powerpoint/2010/main" val="34655626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descr="Et billede, der indeholder græs, udendørs&#10;&#10;Automatisk genereret beskrivelse">
            <a:extLst>
              <a:ext uri="{FF2B5EF4-FFF2-40B4-BE49-F238E27FC236}">
                <a16:creationId xmlns:a16="http://schemas.microsoft.com/office/drawing/2014/main" id="{30E9193C-7F94-455A-865C-C2098AC6CB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4564" y="614680"/>
            <a:ext cx="7801415" cy="5851062"/>
          </a:xfrm>
          <a:prstGeom prst="rect">
            <a:avLst/>
          </a:prstGeom>
        </p:spPr>
      </p:pic>
    </p:spTree>
    <p:extLst>
      <p:ext uri="{BB962C8B-B14F-4D97-AF65-F5344CB8AC3E}">
        <p14:creationId xmlns:p14="http://schemas.microsoft.com/office/powerpoint/2010/main" val="952022317"/>
      </p:ext>
    </p:extLst>
  </p:cSld>
  <p:clrMapOvr>
    <a:masterClrMapping/>
  </p:clrMapOvr>
</p:sld>
</file>

<file path=ppt/theme/theme1.xml><?xml version="1.0" encoding="utf-8"?>
<a:theme xmlns:a="http://schemas.openxmlformats.org/drawingml/2006/main" name="Office-tema">
  <a:themeElements>
    <a:clrScheme name="Office-t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812</TotalTime>
  <Words>1294</Words>
  <Application>Microsoft Office PowerPoint</Application>
  <PresentationFormat>Skærmshow (4:3)</PresentationFormat>
  <Paragraphs>109</Paragraphs>
  <Slides>25</Slides>
  <Notes>17</Notes>
  <HiddenSlides>0</HiddenSlides>
  <MMClips>14</MMClips>
  <ScaleCrop>false</ScaleCrop>
  <HeadingPairs>
    <vt:vector size="6" baseType="variant">
      <vt:variant>
        <vt:lpstr>Benyttede skrifttyper</vt:lpstr>
      </vt:variant>
      <vt:variant>
        <vt:i4>3</vt:i4>
      </vt:variant>
      <vt:variant>
        <vt:lpstr>Tema</vt:lpstr>
      </vt:variant>
      <vt:variant>
        <vt:i4>1</vt:i4>
      </vt:variant>
      <vt:variant>
        <vt:lpstr>Slidetitler</vt:lpstr>
      </vt:variant>
      <vt:variant>
        <vt:i4>25</vt:i4>
      </vt:variant>
    </vt:vector>
  </HeadingPairs>
  <TitlesOfParts>
    <vt:vector size="29" baseType="lpstr">
      <vt:lpstr>Arial</vt:lpstr>
      <vt:lpstr>Calibri</vt:lpstr>
      <vt:lpstr>Calibri Light</vt:lpstr>
      <vt:lpstr>Office-tema</vt:lpstr>
      <vt:lpstr>Guidet rundtur i musikhistorien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Guidet rundtur i musikhistorien</dc:title>
  <dc:creator>Kåre Duhn</dc:creator>
  <cp:lastModifiedBy>Kåre Duhn</cp:lastModifiedBy>
  <cp:revision>23</cp:revision>
  <dcterms:created xsi:type="dcterms:W3CDTF">2021-11-18T23:59:21Z</dcterms:created>
  <dcterms:modified xsi:type="dcterms:W3CDTF">2022-02-23T16:32:53Z</dcterms:modified>
</cp:coreProperties>
</file>